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34"/>
  </p:notesMasterIdLst>
  <p:sldIdLst>
    <p:sldId id="1861" r:id="rId4"/>
    <p:sldId id="1848" r:id="rId5"/>
    <p:sldId id="1849" r:id="rId6"/>
    <p:sldId id="1850" r:id="rId7"/>
    <p:sldId id="1851" r:id="rId8"/>
    <p:sldId id="1852" r:id="rId9"/>
    <p:sldId id="1853" r:id="rId10"/>
    <p:sldId id="1854" r:id="rId11"/>
    <p:sldId id="1855" r:id="rId12"/>
    <p:sldId id="1856" r:id="rId13"/>
    <p:sldId id="1857" r:id="rId14"/>
    <p:sldId id="1858" r:id="rId15"/>
    <p:sldId id="1859" r:id="rId16"/>
    <p:sldId id="1860" r:id="rId17"/>
    <p:sldId id="1264" r:id="rId18"/>
    <p:sldId id="256" r:id="rId19"/>
    <p:sldId id="1246" r:id="rId20"/>
    <p:sldId id="1842" r:id="rId21"/>
    <p:sldId id="1843" r:id="rId22"/>
    <p:sldId id="1844" r:id="rId23"/>
    <p:sldId id="1253" r:id="rId24"/>
    <p:sldId id="1840" r:id="rId25"/>
    <p:sldId id="1841" r:id="rId26"/>
    <p:sldId id="1247" r:id="rId27"/>
    <p:sldId id="875" r:id="rId28"/>
    <p:sldId id="876" r:id="rId29"/>
    <p:sldId id="886" r:id="rId30"/>
    <p:sldId id="887" r:id="rId31"/>
    <p:sldId id="1080" r:id="rId32"/>
    <p:sldId id="1249" r:id="rId33"/>
    <p:sldId id="877" r:id="rId35"/>
    <p:sldId id="878" r:id="rId36"/>
    <p:sldId id="879" r:id="rId37"/>
    <p:sldId id="880" r:id="rId38"/>
    <p:sldId id="897" r:id="rId39"/>
    <p:sldId id="891" r:id="rId40"/>
    <p:sldId id="900" r:id="rId41"/>
    <p:sldId id="1250" r:id="rId42"/>
    <p:sldId id="1252" r:id="rId43"/>
    <p:sldId id="1251" r:id="rId44"/>
    <p:sldId id="893" r:id="rId45"/>
    <p:sldId id="894" r:id="rId46"/>
    <p:sldId id="930" r:id="rId47"/>
    <p:sldId id="890" r:id="rId48"/>
    <p:sldId id="899" r:id="rId49"/>
    <p:sldId id="901" r:id="rId50"/>
    <p:sldId id="910" r:id="rId51"/>
    <p:sldId id="911" r:id="rId52"/>
    <p:sldId id="903" r:id="rId53"/>
    <p:sldId id="907" r:id="rId54"/>
    <p:sldId id="959" r:id="rId55"/>
    <p:sldId id="904" r:id="rId56"/>
    <p:sldId id="908" r:id="rId57"/>
    <p:sldId id="902" r:id="rId58"/>
    <p:sldId id="1845" r:id="rId59"/>
    <p:sldId id="1846" r:id="rId60"/>
    <p:sldId id="1847" r:id="rId61"/>
    <p:sldId id="347" r:id="rId62"/>
    <p:sldId id="909" r:id="rId63"/>
    <p:sldId id="356" r:id="rId64"/>
    <p:sldId id="914" r:id="rId65"/>
    <p:sldId id="915" r:id="rId66"/>
    <p:sldId id="917" r:id="rId67"/>
    <p:sldId id="925" r:id="rId68"/>
    <p:sldId id="926" r:id="rId69"/>
    <p:sldId id="927" r:id="rId70"/>
    <p:sldId id="259" r:id="rId71"/>
    <p:sldId id="260" r:id="rId72"/>
    <p:sldId id="261" r:id="rId73"/>
    <p:sldId id="262" r:id="rId74"/>
    <p:sldId id="324" r:id="rId75"/>
    <p:sldId id="357" r:id="rId76"/>
    <p:sldId id="297" r:id="rId77"/>
    <p:sldId id="323" r:id="rId78"/>
    <p:sldId id="922" r:id="rId79"/>
    <p:sldId id="1172" r:id="rId80"/>
    <p:sldId id="264" r:id="rId81"/>
    <p:sldId id="265" r:id="rId82"/>
    <p:sldId id="329" r:id="rId83"/>
    <p:sldId id="332" r:id="rId84"/>
    <p:sldId id="266" r:id="rId85"/>
    <p:sldId id="267" r:id="rId86"/>
    <p:sldId id="298" r:id="rId87"/>
    <p:sldId id="268" r:id="rId88"/>
    <p:sldId id="336" r:id="rId89"/>
    <p:sldId id="269" r:id="rId90"/>
    <p:sldId id="270" r:id="rId91"/>
    <p:sldId id="271" r:id="rId92"/>
    <p:sldId id="272" r:id="rId93"/>
    <p:sldId id="274" r:id="rId94"/>
    <p:sldId id="275" r:id="rId95"/>
    <p:sldId id="1233" r:id="rId96"/>
    <p:sldId id="337" r:id="rId97"/>
    <p:sldId id="300" r:id="rId98"/>
    <p:sldId id="301" r:id="rId99"/>
    <p:sldId id="360" r:id="rId100"/>
    <p:sldId id="361" r:id="rId101"/>
    <p:sldId id="302" r:id="rId102"/>
    <p:sldId id="1208" r:id="rId103"/>
    <p:sldId id="303" r:id="rId104"/>
    <p:sldId id="304" r:id="rId105"/>
    <p:sldId id="305" r:id="rId106"/>
    <p:sldId id="306" r:id="rId107"/>
    <p:sldId id="951" r:id="rId108"/>
    <p:sldId id="363" r:id="rId109"/>
    <p:sldId id="364" r:id="rId110"/>
    <p:sldId id="365" r:id="rId111"/>
    <p:sldId id="307" r:id="rId112"/>
    <p:sldId id="308" r:id="rId113"/>
    <p:sldId id="309" r:id="rId114"/>
    <p:sldId id="310" r:id="rId115"/>
    <p:sldId id="952" r:id="rId116"/>
    <p:sldId id="955" r:id="rId117"/>
    <p:sldId id="953" r:id="rId118"/>
    <p:sldId id="954" r:id="rId119"/>
    <p:sldId id="948" r:id="rId120"/>
    <p:sldId id="949" r:id="rId121"/>
    <p:sldId id="950" r:id="rId122"/>
    <p:sldId id="367" r:id="rId123"/>
    <p:sldId id="314" r:id="rId124"/>
    <p:sldId id="315" r:id="rId125"/>
    <p:sldId id="316" r:id="rId126"/>
    <p:sldId id="920" r:id="rId127"/>
    <p:sldId id="921" r:id="rId128"/>
    <p:sldId id="317" r:id="rId129"/>
    <p:sldId id="947" r:id="rId130"/>
    <p:sldId id="956" r:id="rId131"/>
    <p:sldId id="940" r:id="rId132"/>
    <p:sldId id="941" r:id="rId133"/>
    <p:sldId id="942" r:id="rId134"/>
    <p:sldId id="943" r:id="rId135"/>
    <p:sldId id="944" r:id="rId136"/>
    <p:sldId id="945" r:id="rId137"/>
    <p:sldId id="946" r:id="rId138"/>
    <p:sldId id="957" r:id="rId139"/>
    <p:sldId id="511" r:id="rId140"/>
    <p:sldId id="368" r:id="rId141"/>
    <p:sldId id="1255" r:id="rId142"/>
    <p:sldId id="521" r:id="rId143"/>
    <p:sldId id="1256" r:id="rId144"/>
    <p:sldId id="522" r:id="rId145"/>
    <p:sldId id="1257" r:id="rId146"/>
    <p:sldId id="523" r:id="rId147"/>
    <p:sldId id="958" r:id="rId148"/>
    <p:sldId id="1082" r:id="rId149"/>
    <p:sldId id="1085" r:id="rId150"/>
    <p:sldId id="1084" r:id="rId151"/>
    <p:sldId id="1892" r:id="rId152"/>
    <p:sldId id="1893" r:id="rId153"/>
    <p:sldId id="1890" r:id="rId154"/>
    <p:sldId id="1895" r:id="rId155"/>
    <p:sldId id="1896" r:id="rId156"/>
    <p:sldId id="1897" r:id="rId157"/>
    <p:sldId id="1891" r:id="rId158"/>
    <p:sldId id="1876" r:id="rId159"/>
    <p:sldId id="1877" r:id="rId160"/>
    <p:sldId id="1878" r:id="rId161"/>
    <p:sldId id="1879" r:id="rId162"/>
    <p:sldId id="1880" r:id="rId163"/>
    <p:sldId id="1881" r:id="rId164"/>
    <p:sldId id="1882" r:id="rId165"/>
    <p:sldId id="1883" r:id="rId166"/>
    <p:sldId id="1884" r:id="rId167"/>
    <p:sldId id="1885" r:id="rId168"/>
    <p:sldId id="1886" r:id="rId169"/>
    <p:sldId id="1887" r:id="rId170"/>
    <p:sldId id="1888" r:id="rId171"/>
    <p:sldId id="1889" r:id="rId172"/>
    <p:sldId id="1898" r:id="rId173"/>
    <p:sldId id="1899" r:id="rId174"/>
    <p:sldId id="1900" r:id="rId175"/>
    <p:sldId id="1901" r:id="rId176"/>
    <p:sldId id="1902" r:id="rId177"/>
    <p:sldId id="1903" r:id="rId178"/>
    <p:sldId id="1078" r:id="rId179"/>
    <p:sldId id="561" r:id="rId180"/>
    <p:sldId id="562" r:id="rId181"/>
    <p:sldId id="563" r:id="rId182"/>
    <p:sldId id="1086" r:id="rId183"/>
    <p:sldId id="564" r:id="rId184"/>
    <p:sldId id="565" r:id="rId185"/>
    <p:sldId id="566" r:id="rId186"/>
    <p:sldId id="1087" r:id="rId187"/>
    <p:sldId id="567" r:id="rId188"/>
    <p:sldId id="568" r:id="rId189"/>
    <p:sldId id="569" r:id="rId190"/>
    <p:sldId id="1088" r:id="rId191"/>
    <p:sldId id="1089" r:id="rId192"/>
    <p:sldId id="570" r:id="rId193"/>
    <p:sldId id="571" r:id="rId194"/>
    <p:sldId id="572" r:id="rId195"/>
    <p:sldId id="1090" r:id="rId196"/>
    <p:sldId id="573" r:id="rId197"/>
    <p:sldId id="574" r:id="rId198"/>
    <p:sldId id="575" r:id="rId199"/>
    <p:sldId id="1092" r:id="rId200"/>
    <p:sldId id="576" r:id="rId201"/>
    <p:sldId id="577" r:id="rId202"/>
    <p:sldId id="1093" r:id="rId203"/>
    <p:sldId id="578" r:id="rId204"/>
    <p:sldId id="579" r:id="rId205"/>
    <p:sldId id="1094" r:id="rId206"/>
    <p:sldId id="580" r:id="rId207"/>
    <p:sldId id="581" r:id="rId208"/>
    <p:sldId id="1096" r:id="rId209"/>
    <p:sldId id="582" r:id="rId210"/>
    <p:sldId id="583" r:id="rId211"/>
    <p:sldId id="1097" r:id="rId212"/>
    <p:sldId id="1098" r:id="rId213"/>
    <p:sldId id="584" r:id="rId214"/>
    <p:sldId id="585" r:id="rId215"/>
    <p:sldId id="1100" r:id="rId216"/>
    <p:sldId id="1102" r:id="rId217"/>
    <p:sldId id="1103" r:id="rId218"/>
    <p:sldId id="1101" r:id="rId219"/>
    <p:sldId id="586" r:id="rId220"/>
    <p:sldId id="587" r:id="rId221"/>
    <p:sldId id="588" r:id="rId222"/>
    <p:sldId id="589" r:id="rId223"/>
    <p:sldId id="1104" r:id="rId224"/>
    <p:sldId id="590" r:id="rId225"/>
    <p:sldId id="591" r:id="rId226"/>
    <p:sldId id="1105" r:id="rId227"/>
    <p:sldId id="1106" r:id="rId228"/>
    <p:sldId id="592" r:id="rId229"/>
    <p:sldId id="593" r:id="rId230"/>
    <p:sldId id="594" r:id="rId231"/>
    <p:sldId id="1107" r:id="rId232"/>
    <p:sldId id="595" r:id="rId233"/>
    <p:sldId id="596" r:id="rId234"/>
    <p:sldId id="597" r:id="rId235"/>
    <p:sldId id="1108" r:id="rId236"/>
    <p:sldId id="598" r:id="rId237"/>
    <p:sldId id="599" r:id="rId238"/>
    <p:sldId id="600" r:id="rId239"/>
    <p:sldId id="1109" r:id="rId240"/>
    <p:sldId id="1110" r:id="rId241"/>
    <p:sldId id="601" r:id="rId242"/>
    <p:sldId id="602" r:id="rId243"/>
    <p:sldId id="603" r:id="rId244"/>
    <p:sldId id="1111" r:id="rId245"/>
    <p:sldId id="1112" r:id="rId246"/>
    <p:sldId id="604" r:id="rId247"/>
    <p:sldId id="605" r:id="rId248"/>
    <p:sldId id="606" r:id="rId249"/>
    <p:sldId id="1113" r:id="rId250"/>
    <p:sldId id="607" r:id="rId251"/>
    <p:sldId id="608" r:id="rId252"/>
    <p:sldId id="609" r:id="rId253"/>
    <p:sldId id="1114" r:id="rId254"/>
    <p:sldId id="610" r:id="rId255"/>
    <p:sldId id="611" r:id="rId256"/>
    <p:sldId id="612" r:id="rId257"/>
    <p:sldId id="1115" r:id="rId258"/>
    <p:sldId id="613" r:id="rId259"/>
    <p:sldId id="614" r:id="rId260"/>
    <p:sldId id="615" r:id="rId261"/>
    <p:sldId id="616" r:id="rId262"/>
    <p:sldId id="659" r:id="rId263"/>
    <p:sldId id="660" r:id="rId264"/>
    <p:sldId id="1116" r:id="rId265"/>
    <p:sldId id="661" r:id="rId266"/>
    <p:sldId id="662" r:id="rId267"/>
    <p:sldId id="663" r:id="rId268"/>
    <p:sldId id="1117" r:id="rId269"/>
    <p:sldId id="664" r:id="rId270"/>
    <p:sldId id="665" r:id="rId271"/>
    <p:sldId id="666" r:id="rId272"/>
    <p:sldId id="1118" r:id="rId273"/>
    <p:sldId id="1119" r:id="rId274"/>
    <p:sldId id="667" r:id="rId275"/>
    <p:sldId id="668" r:id="rId276"/>
    <p:sldId id="669" r:id="rId277"/>
    <p:sldId id="670" r:id="rId278"/>
    <p:sldId id="1120" r:id="rId279"/>
    <p:sldId id="1121" r:id="rId280"/>
    <p:sldId id="1259" r:id="rId281"/>
    <p:sldId id="671" r:id="rId282"/>
    <p:sldId id="617" r:id="rId283"/>
    <p:sldId id="646" r:id="rId284"/>
    <p:sldId id="1122" r:id="rId285"/>
    <p:sldId id="647" r:id="rId286"/>
    <p:sldId id="648" r:id="rId287"/>
    <p:sldId id="649" r:id="rId288"/>
    <p:sldId id="1123" r:id="rId289"/>
    <p:sldId id="1124" r:id="rId290"/>
    <p:sldId id="650" r:id="rId291"/>
    <p:sldId id="651" r:id="rId292"/>
    <p:sldId id="652" r:id="rId293"/>
    <p:sldId id="1125" r:id="rId294"/>
    <p:sldId id="653" r:id="rId295"/>
    <p:sldId id="654" r:id="rId296"/>
    <p:sldId id="1126" r:id="rId297"/>
    <p:sldId id="1127" r:id="rId298"/>
    <p:sldId id="1209" r:id="rId299"/>
    <p:sldId id="1258" r:id="rId300"/>
    <p:sldId id="655" r:id="rId301"/>
    <p:sldId id="656" r:id="rId302"/>
    <p:sldId id="657" r:id="rId303"/>
    <p:sldId id="1128" r:id="rId304"/>
    <p:sldId id="1129" r:id="rId305"/>
    <p:sldId id="658" r:id="rId306"/>
    <p:sldId id="618" r:id="rId307"/>
    <p:sldId id="1130" r:id="rId308"/>
    <p:sldId id="1131" r:id="rId309"/>
    <p:sldId id="633" r:id="rId310"/>
    <p:sldId id="634" r:id="rId311"/>
    <p:sldId id="635" r:id="rId312"/>
    <p:sldId id="636" r:id="rId313"/>
    <p:sldId id="1132" r:id="rId314"/>
    <p:sldId id="637" r:id="rId315"/>
    <p:sldId id="638" r:id="rId316"/>
    <p:sldId id="639" r:id="rId317"/>
    <p:sldId id="640" r:id="rId318"/>
    <p:sldId id="1133" r:id="rId319"/>
    <p:sldId id="641" r:id="rId320"/>
    <p:sldId id="642" r:id="rId321"/>
    <p:sldId id="643" r:id="rId322"/>
    <p:sldId id="1134" r:id="rId323"/>
    <p:sldId id="1135" r:id="rId324"/>
    <p:sldId id="1136" r:id="rId325"/>
    <p:sldId id="1138" r:id="rId326"/>
    <p:sldId id="1139" r:id="rId327"/>
    <p:sldId id="1140" r:id="rId328"/>
    <p:sldId id="1141" r:id="rId329"/>
    <p:sldId id="1143" r:id="rId330"/>
    <p:sldId id="1137" r:id="rId331"/>
    <p:sldId id="1144" r:id="rId332"/>
    <p:sldId id="1145" r:id="rId333"/>
    <p:sldId id="644" r:id="rId334"/>
    <p:sldId id="645" r:id="rId335"/>
    <p:sldId id="619" r:id="rId336"/>
    <p:sldId id="620" r:id="rId337"/>
    <p:sldId id="1146" r:id="rId338"/>
    <p:sldId id="1147" r:id="rId339"/>
    <p:sldId id="621" r:id="rId340"/>
    <p:sldId id="622" r:id="rId341"/>
    <p:sldId id="623" r:id="rId342"/>
    <p:sldId id="1148" r:id="rId343"/>
    <p:sldId id="1149" r:id="rId344"/>
    <p:sldId id="624" r:id="rId345"/>
    <p:sldId id="625" r:id="rId346"/>
    <p:sldId id="626" r:id="rId347"/>
    <p:sldId id="627" r:id="rId348"/>
    <p:sldId id="628" r:id="rId349"/>
    <p:sldId id="1150" r:id="rId350"/>
    <p:sldId id="1151" r:id="rId351"/>
    <p:sldId id="629" r:id="rId352"/>
    <p:sldId id="711" r:id="rId353"/>
    <p:sldId id="712" r:id="rId354"/>
    <p:sldId id="1158" r:id="rId355"/>
    <p:sldId id="713" r:id="rId356"/>
    <p:sldId id="714" r:id="rId357"/>
    <p:sldId id="715" r:id="rId358"/>
    <p:sldId id="716" r:id="rId359"/>
    <p:sldId id="717" r:id="rId360"/>
    <p:sldId id="718" r:id="rId361"/>
    <p:sldId id="719" r:id="rId362"/>
    <p:sldId id="720" r:id="rId363"/>
    <p:sldId id="1160" r:id="rId364"/>
    <p:sldId id="721" r:id="rId365"/>
    <p:sldId id="722" r:id="rId366"/>
    <p:sldId id="723" r:id="rId367"/>
    <p:sldId id="630" r:id="rId368"/>
    <p:sldId id="1161" r:id="rId369"/>
    <p:sldId id="698" r:id="rId370"/>
    <p:sldId id="699" r:id="rId371"/>
    <p:sldId id="700" r:id="rId372"/>
    <p:sldId id="1162" r:id="rId373"/>
    <p:sldId id="701" r:id="rId374"/>
    <p:sldId id="702" r:id="rId375"/>
    <p:sldId id="703" r:id="rId376"/>
    <p:sldId id="704" r:id="rId377"/>
    <p:sldId id="1163" r:id="rId378"/>
    <p:sldId id="705" r:id="rId379"/>
    <p:sldId id="706" r:id="rId380"/>
    <p:sldId id="707" r:id="rId381"/>
    <p:sldId id="1164" r:id="rId382"/>
    <p:sldId id="1165" r:id="rId383"/>
    <p:sldId id="708" r:id="rId384"/>
    <p:sldId id="709" r:id="rId385"/>
    <p:sldId id="710" r:id="rId386"/>
    <p:sldId id="631" r:id="rId387"/>
    <p:sldId id="1166" r:id="rId388"/>
    <p:sldId id="685" r:id="rId389"/>
    <p:sldId id="686" r:id="rId390"/>
    <p:sldId id="687" r:id="rId391"/>
    <p:sldId id="1167" r:id="rId392"/>
    <p:sldId id="688" r:id="rId393"/>
    <p:sldId id="689" r:id="rId394"/>
    <p:sldId id="690" r:id="rId395"/>
    <p:sldId id="691" r:id="rId396"/>
    <p:sldId id="1168" r:id="rId397"/>
    <p:sldId id="692" r:id="rId398"/>
    <p:sldId id="693" r:id="rId399"/>
    <p:sldId id="724" r:id="rId400"/>
    <p:sldId id="1169" r:id="rId401"/>
    <p:sldId id="725" r:id="rId402"/>
    <p:sldId id="726" r:id="rId403"/>
    <p:sldId id="727" r:id="rId404"/>
    <p:sldId id="728" r:id="rId405"/>
    <p:sldId id="1170" r:id="rId406"/>
    <p:sldId id="729" r:id="rId407"/>
    <p:sldId id="730" r:id="rId408"/>
    <p:sldId id="731" r:id="rId409"/>
    <p:sldId id="1171" r:id="rId410"/>
    <p:sldId id="732" r:id="rId411"/>
    <p:sldId id="733" r:id="rId412"/>
    <p:sldId id="734" r:id="rId413"/>
    <p:sldId id="735" r:id="rId414"/>
    <p:sldId id="1173" r:id="rId415"/>
    <p:sldId id="1174" r:id="rId416"/>
    <p:sldId id="736" r:id="rId417"/>
    <p:sldId id="737" r:id="rId418"/>
    <p:sldId id="738" r:id="rId419"/>
    <p:sldId id="739" r:id="rId420"/>
    <p:sldId id="740" r:id="rId421"/>
    <p:sldId id="1175" r:id="rId422"/>
    <p:sldId id="741" r:id="rId423"/>
    <p:sldId id="694" r:id="rId424"/>
    <p:sldId id="695" r:id="rId425"/>
    <p:sldId id="696" r:id="rId426"/>
    <p:sldId id="697" r:id="rId427"/>
    <p:sldId id="632" r:id="rId428"/>
    <p:sldId id="672" r:id="rId429"/>
    <p:sldId id="673" r:id="rId430"/>
    <p:sldId id="1177" r:id="rId431"/>
    <p:sldId id="674" r:id="rId432"/>
    <p:sldId id="675" r:id="rId433"/>
    <p:sldId id="676" r:id="rId434"/>
    <p:sldId id="677" r:id="rId435"/>
    <p:sldId id="1178" r:id="rId436"/>
    <p:sldId id="1179" r:id="rId437"/>
    <p:sldId id="678" r:id="rId438"/>
    <p:sldId id="679" r:id="rId439"/>
    <p:sldId id="680" r:id="rId440"/>
    <p:sldId id="1180" r:id="rId441"/>
    <p:sldId id="681" r:id="rId442"/>
    <p:sldId id="682" r:id="rId443"/>
    <p:sldId id="683" r:id="rId444"/>
    <p:sldId id="1182" r:id="rId445"/>
    <p:sldId id="778" r:id="rId446"/>
    <p:sldId id="779" r:id="rId447"/>
    <p:sldId id="780" r:id="rId448"/>
    <p:sldId id="781" r:id="rId449"/>
    <p:sldId id="1185" r:id="rId450"/>
    <p:sldId id="782" r:id="rId451"/>
    <p:sldId id="783" r:id="rId452"/>
    <p:sldId id="784" r:id="rId453"/>
    <p:sldId id="785" r:id="rId454"/>
    <p:sldId id="786" r:id="rId455"/>
    <p:sldId id="1186" r:id="rId456"/>
    <p:sldId id="1187" r:id="rId457"/>
    <p:sldId id="1194" r:id="rId458"/>
    <p:sldId id="787" r:id="rId459"/>
    <p:sldId id="788" r:id="rId460"/>
    <p:sldId id="789" r:id="rId461"/>
    <p:sldId id="1188" r:id="rId462"/>
    <p:sldId id="790" r:id="rId463"/>
    <p:sldId id="791" r:id="rId464"/>
    <p:sldId id="792" r:id="rId465"/>
    <p:sldId id="793" r:id="rId466"/>
    <p:sldId id="1189" r:id="rId467"/>
    <p:sldId id="794" r:id="rId468"/>
    <p:sldId id="795" r:id="rId469"/>
    <p:sldId id="760" r:id="rId470"/>
    <p:sldId id="1190" r:id="rId471"/>
    <p:sldId id="761" r:id="rId472"/>
    <p:sldId id="762" r:id="rId473"/>
    <p:sldId id="763" r:id="rId474"/>
    <p:sldId id="764" r:id="rId475"/>
    <p:sldId id="1191" r:id="rId476"/>
    <p:sldId id="765" r:id="rId477"/>
    <p:sldId id="766" r:id="rId478"/>
    <p:sldId id="767" r:id="rId479"/>
    <p:sldId id="768" r:id="rId480"/>
    <p:sldId id="769" r:id="rId481"/>
    <p:sldId id="770" r:id="rId482"/>
    <p:sldId id="771" r:id="rId483"/>
    <p:sldId id="1193" r:id="rId484"/>
    <p:sldId id="772" r:id="rId485"/>
    <p:sldId id="773" r:id="rId486"/>
    <p:sldId id="774" r:id="rId487"/>
    <p:sldId id="775" r:id="rId488"/>
    <p:sldId id="1196" r:id="rId489"/>
    <p:sldId id="776" r:id="rId490"/>
    <p:sldId id="777" r:id="rId491"/>
    <p:sldId id="684" r:id="rId492"/>
    <p:sldId id="1197" r:id="rId493"/>
    <p:sldId id="1200" r:id="rId494"/>
    <p:sldId id="1198" r:id="rId495"/>
    <p:sldId id="1199" r:id="rId496"/>
    <p:sldId id="742" r:id="rId497"/>
    <p:sldId id="743" r:id="rId498"/>
    <p:sldId id="744" r:id="rId499"/>
    <p:sldId id="745" r:id="rId500"/>
    <p:sldId id="1201" r:id="rId501"/>
    <p:sldId id="1202" r:id="rId502"/>
    <p:sldId id="746" r:id="rId503"/>
    <p:sldId id="747" r:id="rId504"/>
    <p:sldId id="748" r:id="rId505"/>
    <p:sldId id="749" r:id="rId506"/>
    <p:sldId id="750" r:id="rId507"/>
    <p:sldId id="1203" r:id="rId508"/>
    <p:sldId id="751" r:id="rId509"/>
    <p:sldId id="752" r:id="rId510"/>
    <p:sldId id="753" r:id="rId511"/>
    <p:sldId id="754" r:id="rId512"/>
    <p:sldId id="1204" r:id="rId513"/>
    <p:sldId id="1205" r:id="rId514"/>
    <p:sldId id="755" r:id="rId515"/>
    <p:sldId id="756" r:id="rId516"/>
    <p:sldId id="757" r:id="rId517"/>
    <p:sldId id="1206" r:id="rId518"/>
    <p:sldId id="1207" r:id="rId519"/>
    <p:sldId id="832" r:id="rId520"/>
    <p:sldId id="833" r:id="rId521"/>
    <p:sldId id="834" r:id="rId522"/>
    <p:sldId id="835" r:id="rId523"/>
    <p:sldId id="1210" r:id="rId524"/>
    <p:sldId id="836" r:id="rId525"/>
    <p:sldId id="837" r:id="rId526"/>
    <p:sldId id="838" r:id="rId527"/>
    <p:sldId id="1211" r:id="rId528"/>
    <p:sldId id="839" r:id="rId529"/>
    <p:sldId id="840" r:id="rId530"/>
    <p:sldId id="841" r:id="rId531"/>
    <p:sldId id="842" r:id="rId532"/>
    <p:sldId id="1212" r:id="rId533"/>
    <p:sldId id="1213" r:id="rId534"/>
    <p:sldId id="843" r:id="rId535"/>
    <p:sldId id="844" r:id="rId536"/>
    <p:sldId id="845" r:id="rId537"/>
    <p:sldId id="1215" r:id="rId538"/>
    <p:sldId id="1214" r:id="rId539"/>
    <p:sldId id="846" r:id="rId540"/>
    <p:sldId id="847" r:id="rId541"/>
    <p:sldId id="848" r:id="rId542"/>
    <p:sldId id="1216" r:id="rId543"/>
    <p:sldId id="849" r:id="rId544"/>
    <p:sldId id="814" r:id="rId545"/>
    <p:sldId id="815" r:id="rId546"/>
    <p:sldId id="1217" r:id="rId547"/>
    <p:sldId id="816" r:id="rId548"/>
    <p:sldId id="817" r:id="rId549"/>
    <p:sldId id="818" r:id="rId550"/>
    <p:sldId id="819" r:id="rId551"/>
    <p:sldId id="820" r:id="rId552"/>
    <p:sldId id="1219" r:id="rId553"/>
    <p:sldId id="1220" r:id="rId554"/>
    <p:sldId id="1221" r:id="rId555"/>
    <p:sldId id="1222" r:id="rId556"/>
    <p:sldId id="1223" r:id="rId557"/>
    <p:sldId id="1224" r:id="rId558"/>
    <p:sldId id="821" r:id="rId559"/>
    <p:sldId id="822" r:id="rId560"/>
    <p:sldId id="823" r:id="rId561"/>
    <p:sldId id="1225" r:id="rId562"/>
    <p:sldId id="824" r:id="rId563"/>
    <p:sldId id="825" r:id="rId564"/>
    <p:sldId id="826" r:id="rId565"/>
    <p:sldId id="827" r:id="rId566"/>
    <p:sldId id="828" r:id="rId567"/>
    <p:sldId id="829" r:id="rId568"/>
    <p:sldId id="1226" r:id="rId569"/>
    <p:sldId id="1227" r:id="rId570"/>
    <p:sldId id="1228" r:id="rId571"/>
    <p:sldId id="1229" r:id="rId572"/>
    <p:sldId id="1230" r:id="rId573"/>
    <p:sldId id="1231" r:id="rId574"/>
    <p:sldId id="830" r:id="rId575"/>
    <p:sldId id="831" r:id="rId576"/>
    <p:sldId id="758" r:id="rId577"/>
    <p:sldId id="759" r:id="rId578"/>
    <p:sldId id="1234" r:id="rId579"/>
    <p:sldId id="796" r:id="rId580"/>
    <p:sldId id="797" r:id="rId581"/>
    <p:sldId id="798" r:id="rId582"/>
    <p:sldId id="799" r:id="rId583"/>
    <p:sldId id="800" r:id="rId584"/>
    <p:sldId id="801" r:id="rId585"/>
    <p:sldId id="1236" r:id="rId586"/>
    <p:sldId id="802" r:id="rId587"/>
    <p:sldId id="803" r:id="rId588"/>
    <p:sldId id="804" r:id="rId589"/>
    <p:sldId id="805" r:id="rId590"/>
    <p:sldId id="1237" r:id="rId591"/>
    <p:sldId id="1239" r:id="rId592"/>
    <p:sldId id="806" r:id="rId593"/>
    <p:sldId id="807" r:id="rId594"/>
    <p:sldId id="808" r:id="rId595"/>
    <p:sldId id="809" r:id="rId596"/>
    <p:sldId id="810" r:id="rId597"/>
    <p:sldId id="1242" r:id="rId598"/>
    <p:sldId id="811" r:id="rId599"/>
    <p:sldId id="812" r:id="rId600"/>
    <p:sldId id="813" r:id="rId601"/>
    <p:sldId id="850" r:id="rId602"/>
    <p:sldId id="851" r:id="rId603"/>
    <p:sldId id="1241" r:id="rId604"/>
    <p:sldId id="852" r:id="rId605"/>
    <p:sldId id="853" r:id="rId606"/>
    <p:sldId id="854" r:id="rId607"/>
    <p:sldId id="1244" r:id="rId608"/>
    <p:sldId id="855" r:id="rId609"/>
    <p:sldId id="856" r:id="rId610"/>
    <p:sldId id="857" r:id="rId611"/>
    <p:sldId id="1183" r:id="rId612"/>
    <p:sldId id="1035" r:id="rId613"/>
    <p:sldId id="1245" r:id="rId614"/>
    <p:sldId id="1904" r:id="rId615"/>
  </p:sldIdLst>
  <p:sldSz cx="10287000" cy="6858000" type="35mm"/>
  <p:notesSz cx="6858000" cy="9144000"/>
  <p:defaultTextStyle>
    <a:defPPr>
      <a:defRPr lang="fr-FR"/>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Arial" panose="020B0604020202020204" pitchFamily="34" charset="0"/>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Arial" panose="020B0604020202020204" pitchFamily="34" charset="0"/>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Arial" panose="020B0604020202020204" pitchFamily="34" charset="0"/>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Arial" panose="020B0604020202020204" pitchFamily="34" charset="0"/>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Arial" panose="020B0604020202020204" pitchFamily="34" charset="0"/>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Arial" panose="020B0604020202020204" pitchFamily="34" charset="0"/>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Arial" panose="020B0604020202020204" pitchFamily="34" charset="0"/>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Arial" panose="020B0604020202020204" pitchFamily="34" charset="0"/>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Arial" panose="020B0604020202020204" pitchFamily="34"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FF0000"/>
    <a:srgbClr val="292929"/>
    <a:srgbClr val="4D4D4D"/>
    <a:srgbClr val="777777"/>
    <a:srgbClr val="66FFFF"/>
    <a:srgbClr val="FFFF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horzBarState="maximized">
    <p:restoredLeft sz="16247"/>
    <p:restoredTop sz="94660"/>
  </p:normalViewPr>
  <p:slideViewPr>
    <p:cSldViewPr showGuides="1">
      <p:cViewPr>
        <p:scale>
          <a:sx n="75" d="100"/>
          <a:sy n="75" d="100"/>
        </p:scale>
        <p:origin x="-1716" y="-1002"/>
      </p:cViewPr>
      <p:guideLst>
        <p:guide orient="horz" pos="3264"/>
        <p:guide pos="393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62148"/>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8" Type="http://schemas.openxmlformats.org/officeDocument/2006/relationships/tableStyles" Target="tableStyles.xml"/><Relationship Id="rId617" Type="http://schemas.openxmlformats.org/officeDocument/2006/relationships/viewProps" Target="viewProps.xml"/><Relationship Id="rId616" Type="http://schemas.openxmlformats.org/officeDocument/2006/relationships/presProps" Target="presProps.xml"/><Relationship Id="rId615" Type="http://schemas.openxmlformats.org/officeDocument/2006/relationships/slide" Target="slides/slide611.xml"/><Relationship Id="rId614" Type="http://schemas.openxmlformats.org/officeDocument/2006/relationships/slide" Target="slides/slide610.xml"/><Relationship Id="rId613" Type="http://schemas.openxmlformats.org/officeDocument/2006/relationships/slide" Target="slides/slide609.xml"/><Relationship Id="rId612" Type="http://schemas.openxmlformats.org/officeDocument/2006/relationships/slide" Target="slides/slide608.xml"/><Relationship Id="rId611" Type="http://schemas.openxmlformats.org/officeDocument/2006/relationships/slide" Target="slides/slide607.xml"/><Relationship Id="rId610" Type="http://schemas.openxmlformats.org/officeDocument/2006/relationships/slide" Target="slides/slide606.xml"/><Relationship Id="rId61" Type="http://schemas.openxmlformats.org/officeDocument/2006/relationships/slide" Target="slides/slide57.xml"/><Relationship Id="rId609" Type="http://schemas.openxmlformats.org/officeDocument/2006/relationships/slide" Target="slides/slide605.xml"/><Relationship Id="rId608" Type="http://schemas.openxmlformats.org/officeDocument/2006/relationships/slide" Target="slides/slide604.xml"/><Relationship Id="rId607" Type="http://schemas.openxmlformats.org/officeDocument/2006/relationships/slide" Target="slides/slide603.xml"/><Relationship Id="rId606" Type="http://schemas.openxmlformats.org/officeDocument/2006/relationships/slide" Target="slides/slide602.xml"/><Relationship Id="rId605" Type="http://schemas.openxmlformats.org/officeDocument/2006/relationships/slide" Target="slides/slide601.xml"/><Relationship Id="rId604" Type="http://schemas.openxmlformats.org/officeDocument/2006/relationships/slide" Target="slides/slide600.xml"/><Relationship Id="rId603" Type="http://schemas.openxmlformats.org/officeDocument/2006/relationships/slide" Target="slides/slide599.xml"/><Relationship Id="rId602" Type="http://schemas.openxmlformats.org/officeDocument/2006/relationships/slide" Target="slides/slide598.xml"/><Relationship Id="rId601" Type="http://schemas.openxmlformats.org/officeDocument/2006/relationships/slide" Target="slides/slide597.xml"/><Relationship Id="rId600" Type="http://schemas.openxmlformats.org/officeDocument/2006/relationships/slide" Target="slides/slide596.xml"/><Relationship Id="rId60" Type="http://schemas.openxmlformats.org/officeDocument/2006/relationships/slide" Target="slides/slide56.xml"/><Relationship Id="rId6" Type="http://schemas.openxmlformats.org/officeDocument/2006/relationships/slide" Target="slides/slide3.xml"/><Relationship Id="rId599" Type="http://schemas.openxmlformats.org/officeDocument/2006/relationships/slide" Target="slides/slide595.xml"/><Relationship Id="rId598" Type="http://schemas.openxmlformats.org/officeDocument/2006/relationships/slide" Target="slides/slide594.xml"/><Relationship Id="rId597" Type="http://schemas.openxmlformats.org/officeDocument/2006/relationships/slide" Target="slides/slide593.xml"/><Relationship Id="rId596" Type="http://schemas.openxmlformats.org/officeDocument/2006/relationships/slide" Target="slides/slide592.xml"/><Relationship Id="rId595" Type="http://schemas.openxmlformats.org/officeDocument/2006/relationships/slide" Target="slides/slide591.xml"/><Relationship Id="rId594" Type="http://schemas.openxmlformats.org/officeDocument/2006/relationships/slide" Target="slides/slide590.xml"/><Relationship Id="rId593" Type="http://schemas.openxmlformats.org/officeDocument/2006/relationships/slide" Target="slides/slide589.xml"/><Relationship Id="rId592" Type="http://schemas.openxmlformats.org/officeDocument/2006/relationships/slide" Target="slides/slide588.xml"/><Relationship Id="rId591" Type="http://schemas.openxmlformats.org/officeDocument/2006/relationships/slide" Target="slides/slide587.xml"/><Relationship Id="rId590" Type="http://schemas.openxmlformats.org/officeDocument/2006/relationships/slide" Target="slides/slide586.xml"/><Relationship Id="rId59" Type="http://schemas.openxmlformats.org/officeDocument/2006/relationships/slide" Target="slides/slide55.xml"/><Relationship Id="rId589" Type="http://schemas.openxmlformats.org/officeDocument/2006/relationships/slide" Target="slides/slide585.xml"/><Relationship Id="rId588" Type="http://schemas.openxmlformats.org/officeDocument/2006/relationships/slide" Target="slides/slide584.xml"/><Relationship Id="rId587" Type="http://schemas.openxmlformats.org/officeDocument/2006/relationships/slide" Target="slides/slide583.xml"/><Relationship Id="rId586" Type="http://schemas.openxmlformats.org/officeDocument/2006/relationships/slide" Target="slides/slide582.xml"/><Relationship Id="rId585" Type="http://schemas.openxmlformats.org/officeDocument/2006/relationships/slide" Target="slides/slide581.xml"/><Relationship Id="rId584" Type="http://schemas.openxmlformats.org/officeDocument/2006/relationships/slide" Target="slides/slide580.xml"/><Relationship Id="rId583" Type="http://schemas.openxmlformats.org/officeDocument/2006/relationships/slide" Target="slides/slide579.xml"/><Relationship Id="rId582" Type="http://schemas.openxmlformats.org/officeDocument/2006/relationships/slide" Target="slides/slide578.xml"/><Relationship Id="rId581" Type="http://schemas.openxmlformats.org/officeDocument/2006/relationships/slide" Target="slides/slide577.xml"/><Relationship Id="rId580" Type="http://schemas.openxmlformats.org/officeDocument/2006/relationships/slide" Target="slides/slide576.xml"/><Relationship Id="rId58" Type="http://schemas.openxmlformats.org/officeDocument/2006/relationships/slide" Target="slides/slide54.xml"/><Relationship Id="rId579" Type="http://schemas.openxmlformats.org/officeDocument/2006/relationships/slide" Target="slides/slide575.xml"/><Relationship Id="rId578" Type="http://schemas.openxmlformats.org/officeDocument/2006/relationships/slide" Target="slides/slide574.xml"/><Relationship Id="rId577" Type="http://schemas.openxmlformats.org/officeDocument/2006/relationships/slide" Target="slides/slide573.xml"/><Relationship Id="rId576" Type="http://schemas.openxmlformats.org/officeDocument/2006/relationships/slide" Target="slides/slide572.xml"/><Relationship Id="rId575" Type="http://schemas.openxmlformats.org/officeDocument/2006/relationships/slide" Target="slides/slide571.xml"/><Relationship Id="rId574" Type="http://schemas.openxmlformats.org/officeDocument/2006/relationships/slide" Target="slides/slide570.xml"/><Relationship Id="rId573" Type="http://schemas.openxmlformats.org/officeDocument/2006/relationships/slide" Target="slides/slide569.xml"/><Relationship Id="rId572" Type="http://schemas.openxmlformats.org/officeDocument/2006/relationships/slide" Target="slides/slide568.xml"/><Relationship Id="rId571" Type="http://schemas.openxmlformats.org/officeDocument/2006/relationships/slide" Target="slides/slide567.xml"/><Relationship Id="rId570" Type="http://schemas.openxmlformats.org/officeDocument/2006/relationships/slide" Target="slides/slide566.xml"/><Relationship Id="rId57" Type="http://schemas.openxmlformats.org/officeDocument/2006/relationships/slide" Target="slides/slide53.xml"/><Relationship Id="rId569" Type="http://schemas.openxmlformats.org/officeDocument/2006/relationships/slide" Target="slides/slide565.xml"/><Relationship Id="rId568" Type="http://schemas.openxmlformats.org/officeDocument/2006/relationships/slide" Target="slides/slide564.xml"/><Relationship Id="rId567" Type="http://schemas.openxmlformats.org/officeDocument/2006/relationships/slide" Target="slides/slide563.xml"/><Relationship Id="rId566" Type="http://schemas.openxmlformats.org/officeDocument/2006/relationships/slide" Target="slides/slide562.xml"/><Relationship Id="rId565" Type="http://schemas.openxmlformats.org/officeDocument/2006/relationships/slide" Target="slides/slide561.xml"/><Relationship Id="rId564" Type="http://schemas.openxmlformats.org/officeDocument/2006/relationships/slide" Target="slides/slide560.xml"/><Relationship Id="rId563" Type="http://schemas.openxmlformats.org/officeDocument/2006/relationships/slide" Target="slides/slide559.xml"/><Relationship Id="rId562" Type="http://schemas.openxmlformats.org/officeDocument/2006/relationships/slide" Target="slides/slide558.xml"/><Relationship Id="rId561" Type="http://schemas.openxmlformats.org/officeDocument/2006/relationships/slide" Target="slides/slide557.xml"/><Relationship Id="rId560" Type="http://schemas.openxmlformats.org/officeDocument/2006/relationships/slide" Target="slides/slide556.xml"/><Relationship Id="rId56" Type="http://schemas.openxmlformats.org/officeDocument/2006/relationships/slide" Target="slides/slide52.xml"/><Relationship Id="rId559" Type="http://schemas.openxmlformats.org/officeDocument/2006/relationships/slide" Target="slides/slide555.xml"/><Relationship Id="rId558" Type="http://schemas.openxmlformats.org/officeDocument/2006/relationships/slide" Target="slides/slide554.xml"/><Relationship Id="rId557" Type="http://schemas.openxmlformats.org/officeDocument/2006/relationships/slide" Target="slides/slide553.xml"/><Relationship Id="rId556" Type="http://schemas.openxmlformats.org/officeDocument/2006/relationships/slide" Target="slides/slide552.xml"/><Relationship Id="rId555" Type="http://schemas.openxmlformats.org/officeDocument/2006/relationships/slide" Target="slides/slide551.xml"/><Relationship Id="rId554" Type="http://schemas.openxmlformats.org/officeDocument/2006/relationships/slide" Target="slides/slide550.xml"/><Relationship Id="rId553" Type="http://schemas.openxmlformats.org/officeDocument/2006/relationships/slide" Target="slides/slide549.xml"/><Relationship Id="rId552" Type="http://schemas.openxmlformats.org/officeDocument/2006/relationships/slide" Target="slides/slide548.xml"/><Relationship Id="rId551" Type="http://schemas.openxmlformats.org/officeDocument/2006/relationships/slide" Target="slides/slide547.xml"/><Relationship Id="rId550" Type="http://schemas.openxmlformats.org/officeDocument/2006/relationships/slide" Target="slides/slide546.xml"/><Relationship Id="rId55" Type="http://schemas.openxmlformats.org/officeDocument/2006/relationships/slide" Target="slides/slide51.xml"/><Relationship Id="rId549" Type="http://schemas.openxmlformats.org/officeDocument/2006/relationships/slide" Target="slides/slide545.xml"/><Relationship Id="rId548" Type="http://schemas.openxmlformats.org/officeDocument/2006/relationships/slide" Target="slides/slide544.xml"/><Relationship Id="rId547" Type="http://schemas.openxmlformats.org/officeDocument/2006/relationships/slide" Target="slides/slide543.xml"/><Relationship Id="rId546" Type="http://schemas.openxmlformats.org/officeDocument/2006/relationships/slide" Target="slides/slide542.xml"/><Relationship Id="rId545" Type="http://schemas.openxmlformats.org/officeDocument/2006/relationships/slide" Target="slides/slide541.xml"/><Relationship Id="rId544" Type="http://schemas.openxmlformats.org/officeDocument/2006/relationships/slide" Target="slides/slide540.xml"/><Relationship Id="rId543" Type="http://schemas.openxmlformats.org/officeDocument/2006/relationships/slide" Target="slides/slide539.xml"/><Relationship Id="rId542" Type="http://schemas.openxmlformats.org/officeDocument/2006/relationships/slide" Target="slides/slide538.xml"/><Relationship Id="rId541" Type="http://schemas.openxmlformats.org/officeDocument/2006/relationships/slide" Target="slides/slide537.xml"/><Relationship Id="rId540" Type="http://schemas.openxmlformats.org/officeDocument/2006/relationships/slide" Target="slides/slide536.xml"/><Relationship Id="rId54" Type="http://schemas.openxmlformats.org/officeDocument/2006/relationships/slide" Target="slides/slide50.xml"/><Relationship Id="rId539" Type="http://schemas.openxmlformats.org/officeDocument/2006/relationships/slide" Target="slides/slide535.xml"/><Relationship Id="rId538" Type="http://schemas.openxmlformats.org/officeDocument/2006/relationships/slide" Target="slides/slide534.xml"/><Relationship Id="rId537" Type="http://schemas.openxmlformats.org/officeDocument/2006/relationships/slide" Target="slides/slide533.xml"/><Relationship Id="rId536" Type="http://schemas.openxmlformats.org/officeDocument/2006/relationships/slide" Target="slides/slide532.xml"/><Relationship Id="rId535" Type="http://schemas.openxmlformats.org/officeDocument/2006/relationships/slide" Target="slides/slide531.xml"/><Relationship Id="rId534" Type="http://schemas.openxmlformats.org/officeDocument/2006/relationships/slide" Target="slides/slide530.xml"/><Relationship Id="rId533" Type="http://schemas.openxmlformats.org/officeDocument/2006/relationships/slide" Target="slides/slide529.xml"/><Relationship Id="rId532" Type="http://schemas.openxmlformats.org/officeDocument/2006/relationships/slide" Target="slides/slide528.xml"/><Relationship Id="rId531" Type="http://schemas.openxmlformats.org/officeDocument/2006/relationships/slide" Target="slides/slide527.xml"/><Relationship Id="rId530" Type="http://schemas.openxmlformats.org/officeDocument/2006/relationships/slide" Target="slides/slide526.xml"/><Relationship Id="rId53" Type="http://schemas.openxmlformats.org/officeDocument/2006/relationships/slide" Target="slides/slide49.xml"/><Relationship Id="rId529" Type="http://schemas.openxmlformats.org/officeDocument/2006/relationships/slide" Target="slides/slide525.xml"/><Relationship Id="rId528" Type="http://schemas.openxmlformats.org/officeDocument/2006/relationships/slide" Target="slides/slide524.xml"/><Relationship Id="rId527" Type="http://schemas.openxmlformats.org/officeDocument/2006/relationships/slide" Target="slides/slide523.xml"/><Relationship Id="rId526" Type="http://schemas.openxmlformats.org/officeDocument/2006/relationships/slide" Target="slides/slide522.xml"/><Relationship Id="rId525" Type="http://schemas.openxmlformats.org/officeDocument/2006/relationships/slide" Target="slides/slide521.xml"/><Relationship Id="rId524" Type="http://schemas.openxmlformats.org/officeDocument/2006/relationships/slide" Target="slides/slide520.xml"/><Relationship Id="rId523" Type="http://schemas.openxmlformats.org/officeDocument/2006/relationships/slide" Target="slides/slide519.xml"/><Relationship Id="rId522" Type="http://schemas.openxmlformats.org/officeDocument/2006/relationships/slide" Target="slides/slide518.xml"/><Relationship Id="rId521" Type="http://schemas.openxmlformats.org/officeDocument/2006/relationships/slide" Target="slides/slide517.xml"/><Relationship Id="rId520" Type="http://schemas.openxmlformats.org/officeDocument/2006/relationships/slide" Target="slides/slide516.xml"/><Relationship Id="rId52" Type="http://schemas.openxmlformats.org/officeDocument/2006/relationships/slide" Target="slides/slide48.xml"/><Relationship Id="rId519" Type="http://schemas.openxmlformats.org/officeDocument/2006/relationships/slide" Target="slides/slide515.xml"/><Relationship Id="rId518" Type="http://schemas.openxmlformats.org/officeDocument/2006/relationships/slide" Target="slides/slide514.xml"/><Relationship Id="rId517" Type="http://schemas.openxmlformats.org/officeDocument/2006/relationships/slide" Target="slides/slide513.xml"/><Relationship Id="rId516" Type="http://schemas.openxmlformats.org/officeDocument/2006/relationships/slide" Target="slides/slide512.xml"/><Relationship Id="rId515" Type="http://schemas.openxmlformats.org/officeDocument/2006/relationships/slide" Target="slides/slide511.xml"/><Relationship Id="rId514" Type="http://schemas.openxmlformats.org/officeDocument/2006/relationships/slide" Target="slides/slide510.xml"/><Relationship Id="rId513" Type="http://schemas.openxmlformats.org/officeDocument/2006/relationships/slide" Target="slides/slide509.xml"/><Relationship Id="rId512" Type="http://schemas.openxmlformats.org/officeDocument/2006/relationships/slide" Target="slides/slide508.xml"/><Relationship Id="rId511" Type="http://schemas.openxmlformats.org/officeDocument/2006/relationships/slide" Target="slides/slide507.xml"/><Relationship Id="rId510" Type="http://schemas.openxmlformats.org/officeDocument/2006/relationships/slide" Target="slides/slide506.xml"/><Relationship Id="rId51" Type="http://schemas.openxmlformats.org/officeDocument/2006/relationships/slide" Target="slides/slide47.xml"/><Relationship Id="rId509" Type="http://schemas.openxmlformats.org/officeDocument/2006/relationships/slide" Target="slides/slide505.xml"/><Relationship Id="rId508" Type="http://schemas.openxmlformats.org/officeDocument/2006/relationships/slide" Target="slides/slide504.xml"/><Relationship Id="rId507" Type="http://schemas.openxmlformats.org/officeDocument/2006/relationships/slide" Target="slides/slide503.xml"/><Relationship Id="rId506" Type="http://schemas.openxmlformats.org/officeDocument/2006/relationships/slide" Target="slides/slide502.xml"/><Relationship Id="rId505" Type="http://schemas.openxmlformats.org/officeDocument/2006/relationships/slide" Target="slides/slide501.xml"/><Relationship Id="rId504" Type="http://schemas.openxmlformats.org/officeDocument/2006/relationships/slide" Target="slides/slide500.xml"/><Relationship Id="rId503" Type="http://schemas.openxmlformats.org/officeDocument/2006/relationships/slide" Target="slides/slide499.xml"/><Relationship Id="rId502" Type="http://schemas.openxmlformats.org/officeDocument/2006/relationships/slide" Target="slides/slide498.xml"/><Relationship Id="rId501" Type="http://schemas.openxmlformats.org/officeDocument/2006/relationships/slide" Target="slides/slide497.xml"/><Relationship Id="rId500" Type="http://schemas.openxmlformats.org/officeDocument/2006/relationships/slide" Target="slides/slide496.xml"/><Relationship Id="rId50" Type="http://schemas.openxmlformats.org/officeDocument/2006/relationships/slide" Target="slides/slide46.xml"/><Relationship Id="rId5" Type="http://schemas.openxmlformats.org/officeDocument/2006/relationships/slide" Target="slides/slide2.xml"/><Relationship Id="rId499" Type="http://schemas.openxmlformats.org/officeDocument/2006/relationships/slide" Target="slides/slide495.xml"/><Relationship Id="rId498" Type="http://schemas.openxmlformats.org/officeDocument/2006/relationships/slide" Target="slides/slide494.xml"/><Relationship Id="rId497" Type="http://schemas.openxmlformats.org/officeDocument/2006/relationships/slide" Target="slides/slide493.xml"/><Relationship Id="rId496" Type="http://schemas.openxmlformats.org/officeDocument/2006/relationships/slide" Target="slides/slide492.xml"/><Relationship Id="rId495" Type="http://schemas.openxmlformats.org/officeDocument/2006/relationships/slide" Target="slides/slide491.xml"/><Relationship Id="rId494" Type="http://schemas.openxmlformats.org/officeDocument/2006/relationships/slide" Target="slides/slide490.xml"/><Relationship Id="rId493" Type="http://schemas.openxmlformats.org/officeDocument/2006/relationships/slide" Target="slides/slide489.xml"/><Relationship Id="rId492" Type="http://schemas.openxmlformats.org/officeDocument/2006/relationships/slide" Target="slides/slide488.xml"/><Relationship Id="rId491" Type="http://schemas.openxmlformats.org/officeDocument/2006/relationships/slide" Target="slides/slide487.xml"/><Relationship Id="rId490" Type="http://schemas.openxmlformats.org/officeDocument/2006/relationships/slide" Target="slides/slide486.xml"/><Relationship Id="rId49" Type="http://schemas.openxmlformats.org/officeDocument/2006/relationships/slide" Target="slides/slide45.xml"/><Relationship Id="rId489" Type="http://schemas.openxmlformats.org/officeDocument/2006/relationships/slide" Target="slides/slide485.xml"/><Relationship Id="rId488" Type="http://schemas.openxmlformats.org/officeDocument/2006/relationships/slide" Target="slides/slide484.xml"/><Relationship Id="rId487" Type="http://schemas.openxmlformats.org/officeDocument/2006/relationships/slide" Target="slides/slide483.xml"/><Relationship Id="rId486" Type="http://schemas.openxmlformats.org/officeDocument/2006/relationships/slide" Target="slides/slide482.xml"/><Relationship Id="rId485" Type="http://schemas.openxmlformats.org/officeDocument/2006/relationships/slide" Target="slides/slide481.xml"/><Relationship Id="rId484" Type="http://schemas.openxmlformats.org/officeDocument/2006/relationships/slide" Target="slides/slide480.xml"/><Relationship Id="rId483" Type="http://schemas.openxmlformats.org/officeDocument/2006/relationships/slide" Target="slides/slide479.xml"/><Relationship Id="rId482" Type="http://schemas.openxmlformats.org/officeDocument/2006/relationships/slide" Target="slides/slide478.xml"/><Relationship Id="rId481" Type="http://schemas.openxmlformats.org/officeDocument/2006/relationships/slide" Target="slides/slide477.xml"/><Relationship Id="rId480" Type="http://schemas.openxmlformats.org/officeDocument/2006/relationships/slide" Target="slides/slide476.xml"/><Relationship Id="rId48" Type="http://schemas.openxmlformats.org/officeDocument/2006/relationships/slide" Target="slides/slide44.xml"/><Relationship Id="rId479" Type="http://schemas.openxmlformats.org/officeDocument/2006/relationships/slide" Target="slides/slide475.xml"/><Relationship Id="rId478" Type="http://schemas.openxmlformats.org/officeDocument/2006/relationships/slide" Target="slides/slide474.xml"/><Relationship Id="rId477" Type="http://schemas.openxmlformats.org/officeDocument/2006/relationships/slide" Target="slides/slide473.xml"/><Relationship Id="rId476" Type="http://schemas.openxmlformats.org/officeDocument/2006/relationships/slide" Target="slides/slide472.xml"/><Relationship Id="rId475" Type="http://schemas.openxmlformats.org/officeDocument/2006/relationships/slide" Target="slides/slide471.xml"/><Relationship Id="rId474" Type="http://schemas.openxmlformats.org/officeDocument/2006/relationships/slide" Target="slides/slide470.xml"/><Relationship Id="rId473" Type="http://schemas.openxmlformats.org/officeDocument/2006/relationships/slide" Target="slides/slide469.xml"/><Relationship Id="rId472" Type="http://schemas.openxmlformats.org/officeDocument/2006/relationships/slide" Target="slides/slide468.xml"/><Relationship Id="rId471" Type="http://schemas.openxmlformats.org/officeDocument/2006/relationships/slide" Target="slides/slide467.xml"/><Relationship Id="rId470" Type="http://schemas.openxmlformats.org/officeDocument/2006/relationships/slide" Target="slides/slide466.xml"/><Relationship Id="rId47" Type="http://schemas.openxmlformats.org/officeDocument/2006/relationships/slide" Target="slides/slide43.xml"/><Relationship Id="rId469" Type="http://schemas.openxmlformats.org/officeDocument/2006/relationships/slide" Target="slides/slide465.xml"/><Relationship Id="rId468" Type="http://schemas.openxmlformats.org/officeDocument/2006/relationships/slide" Target="slides/slide464.xml"/><Relationship Id="rId467" Type="http://schemas.openxmlformats.org/officeDocument/2006/relationships/slide" Target="slides/slide463.xml"/><Relationship Id="rId466" Type="http://schemas.openxmlformats.org/officeDocument/2006/relationships/slide" Target="slides/slide462.xml"/><Relationship Id="rId465" Type="http://schemas.openxmlformats.org/officeDocument/2006/relationships/slide" Target="slides/slide461.xml"/><Relationship Id="rId464" Type="http://schemas.openxmlformats.org/officeDocument/2006/relationships/slide" Target="slides/slide460.xml"/><Relationship Id="rId463" Type="http://schemas.openxmlformats.org/officeDocument/2006/relationships/slide" Target="slides/slide459.xml"/><Relationship Id="rId462" Type="http://schemas.openxmlformats.org/officeDocument/2006/relationships/slide" Target="slides/slide458.xml"/><Relationship Id="rId461" Type="http://schemas.openxmlformats.org/officeDocument/2006/relationships/slide" Target="slides/slide457.xml"/><Relationship Id="rId460" Type="http://schemas.openxmlformats.org/officeDocument/2006/relationships/slide" Target="slides/slide456.xml"/><Relationship Id="rId46" Type="http://schemas.openxmlformats.org/officeDocument/2006/relationships/slide" Target="slides/slide42.xml"/><Relationship Id="rId459" Type="http://schemas.openxmlformats.org/officeDocument/2006/relationships/slide" Target="slides/slide455.xml"/><Relationship Id="rId458" Type="http://schemas.openxmlformats.org/officeDocument/2006/relationships/slide" Target="slides/slide454.xml"/><Relationship Id="rId457" Type="http://schemas.openxmlformats.org/officeDocument/2006/relationships/slide" Target="slides/slide453.xml"/><Relationship Id="rId456" Type="http://schemas.openxmlformats.org/officeDocument/2006/relationships/slide" Target="slides/slide452.xml"/><Relationship Id="rId455" Type="http://schemas.openxmlformats.org/officeDocument/2006/relationships/slide" Target="slides/slide451.xml"/><Relationship Id="rId454" Type="http://schemas.openxmlformats.org/officeDocument/2006/relationships/slide" Target="slides/slide450.xml"/><Relationship Id="rId453" Type="http://schemas.openxmlformats.org/officeDocument/2006/relationships/slide" Target="slides/slide449.xml"/><Relationship Id="rId452" Type="http://schemas.openxmlformats.org/officeDocument/2006/relationships/slide" Target="slides/slide448.xml"/><Relationship Id="rId451" Type="http://schemas.openxmlformats.org/officeDocument/2006/relationships/slide" Target="slides/slide447.xml"/><Relationship Id="rId450" Type="http://schemas.openxmlformats.org/officeDocument/2006/relationships/slide" Target="slides/slide446.xml"/><Relationship Id="rId45" Type="http://schemas.openxmlformats.org/officeDocument/2006/relationships/slide" Target="slides/slide41.xml"/><Relationship Id="rId449" Type="http://schemas.openxmlformats.org/officeDocument/2006/relationships/slide" Target="slides/slide445.xml"/><Relationship Id="rId448" Type="http://schemas.openxmlformats.org/officeDocument/2006/relationships/slide" Target="slides/slide444.xml"/><Relationship Id="rId447" Type="http://schemas.openxmlformats.org/officeDocument/2006/relationships/slide" Target="slides/slide443.xml"/><Relationship Id="rId446" Type="http://schemas.openxmlformats.org/officeDocument/2006/relationships/slide" Target="slides/slide442.xml"/><Relationship Id="rId445" Type="http://schemas.openxmlformats.org/officeDocument/2006/relationships/slide" Target="slides/slide441.xml"/><Relationship Id="rId444" Type="http://schemas.openxmlformats.org/officeDocument/2006/relationships/slide" Target="slides/slide440.xml"/><Relationship Id="rId443" Type="http://schemas.openxmlformats.org/officeDocument/2006/relationships/slide" Target="slides/slide439.xml"/><Relationship Id="rId442" Type="http://schemas.openxmlformats.org/officeDocument/2006/relationships/slide" Target="slides/slide438.xml"/><Relationship Id="rId441" Type="http://schemas.openxmlformats.org/officeDocument/2006/relationships/slide" Target="slides/slide437.xml"/><Relationship Id="rId440" Type="http://schemas.openxmlformats.org/officeDocument/2006/relationships/slide" Target="slides/slide436.xml"/><Relationship Id="rId44" Type="http://schemas.openxmlformats.org/officeDocument/2006/relationships/slide" Target="slides/slide40.xml"/><Relationship Id="rId439" Type="http://schemas.openxmlformats.org/officeDocument/2006/relationships/slide" Target="slides/slide435.xml"/><Relationship Id="rId438" Type="http://schemas.openxmlformats.org/officeDocument/2006/relationships/slide" Target="slides/slide434.xml"/><Relationship Id="rId437" Type="http://schemas.openxmlformats.org/officeDocument/2006/relationships/slide" Target="slides/slide433.xml"/><Relationship Id="rId436" Type="http://schemas.openxmlformats.org/officeDocument/2006/relationships/slide" Target="slides/slide432.xml"/><Relationship Id="rId435" Type="http://schemas.openxmlformats.org/officeDocument/2006/relationships/slide" Target="slides/slide431.xml"/><Relationship Id="rId434" Type="http://schemas.openxmlformats.org/officeDocument/2006/relationships/slide" Target="slides/slide430.xml"/><Relationship Id="rId433" Type="http://schemas.openxmlformats.org/officeDocument/2006/relationships/slide" Target="slides/slide429.xml"/><Relationship Id="rId432" Type="http://schemas.openxmlformats.org/officeDocument/2006/relationships/slide" Target="slides/slide428.xml"/><Relationship Id="rId431" Type="http://schemas.openxmlformats.org/officeDocument/2006/relationships/slide" Target="slides/slide427.xml"/><Relationship Id="rId430" Type="http://schemas.openxmlformats.org/officeDocument/2006/relationships/slide" Target="slides/slide426.xml"/><Relationship Id="rId43" Type="http://schemas.openxmlformats.org/officeDocument/2006/relationships/slide" Target="slides/slide39.xml"/><Relationship Id="rId429" Type="http://schemas.openxmlformats.org/officeDocument/2006/relationships/slide" Target="slides/slide425.xml"/><Relationship Id="rId428" Type="http://schemas.openxmlformats.org/officeDocument/2006/relationships/slide" Target="slides/slide424.xml"/><Relationship Id="rId427" Type="http://schemas.openxmlformats.org/officeDocument/2006/relationships/slide" Target="slides/slide423.xml"/><Relationship Id="rId426" Type="http://schemas.openxmlformats.org/officeDocument/2006/relationships/slide" Target="slides/slide422.xml"/><Relationship Id="rId425" Type="http://schemas.openxmlformats.org/officeDocument/2006/relationships/slide" Target="slides/slide421.xml"/><Relationship Id="rId424" Type="http://schemas.openxmlformats.org/officeDocument/2006/relationships/slide" Target="slides/slide420.xml"/><Relationship Id="rId423" Type="http://schemas.openxmlformats.org/officeDocument/2006/relationships/slide" Target="slides/slide419.xml"/><Relationship Id="rId422" Type="http://schemas.openxmlformats.org/officeDocument/2006/relationships/slide" Target="slides/slide418.xml"/><Relationship Id="rId421" Type="http://schemas.openxmlformats.org/officeDocument/2006/relationships/slide" Target="slides/slide417.xml"/><Relationship Id="rId420" Type="http://schemas.openxmlformats.org/officeDocument/2006/relationships/slide" Target="slides/slide416.xml"/><Relationship Id="rId42" Type="http://schemas.openxmlformats.org/officeDocument/2006/relationships/slide" Target="slides/slide38.xml"/><Relationship Id="rId419" Type="http://schemas.openxmlformats.org/officeDocument/2006/relationships/slide" Target="slides/slide415.xml"/><Relationship Id="rId418" Type="http://schemas.openxmlformats.org/officeDocument/2006/relationships/slide" Target="slides/slide414.xml"/><Relationship Id="rId417" Type="http://schemas.openxmlformats.org/officeDocument/2006/relationships/slide" Target="slides/slide413.xml"/><Relationship Id="rId416" Type="http://schemas.openxmlformats.org/officeDocument/2006/relationships/slide" Target="slides/slide412.xml"/><Relationship Id="rId415" Type="http://schemas.openxmlformats.org/officeDocument/2006/relationships/slide" Target="slides/slide411.xml"/><Relationship Id="rId414" Type="http://schemas.openxmlformats.org/officeDocument/2006/relationships/slide" Target="slides/slide410.xml"/><Relationship Id="rId413" Type="http://schemas.openxmlformats.org/officeDocument/2006/relationships/slide" Target="slides/slide409.xml"/><Relationship Id="rId412" Type="http://schemas.openxmlformats.org/officeDocument/2006/relationships/slide" Target="slides/slide408.xml"/><Relationship Id="rId411" Type="http://schemas.openxmlformats.org/officeDocument/2006/relationships/slide" Target="slides/slide407.xml"/><Relationship Id="rId410" Type="http://schemas.openxmlformats.org/officeDocument/2006/relationships/slide" Target="slides/slide406.xml"/><Relationship Id="rId41" Type="http://schemas.openxmlformats.org/officeDocument/2006/relationships/slide" Target="slides/slide37.xml"/><Relationship Id="rId409" Type="http://schemas.openxmlformats.org/officeDocument/2006/relationships/slide" Target="slides/slide405.xml"/><Relationship Id="rId408" Type="http://schemas.openxmlformats.org/officeDocument/2006/relationships/slide" Target="slides/slide404.xml"/><Relationship Id="rId407" Type="http://schemas.openxmlformats.org/officeDocument/2006/relationships/slide" Target="slides/slide403.xml"/><Relationship Id="rId406" Type="http://schemas.openxmlformats.org/officeDocument/2006/relationships/slide" Target="slides/slide402.xml"/><Relationship Id="rId405" Type="http://schemas.openxmlformats.org/officeDocument/2006/relationships/slide" Target="slides/slide401.xml"/><Relationship Id="rId404" Type="http://schemas.openxmlformats.org/officeDocument/2006/relationships/slide" Target="slides/slide400.xml"/><Relationship Id="rId403" Type="http://schemas.openxmlformats.org/officeDocument/2006/relationships/slide" Target="slides/slide399.xml"/><Relationship Id="rId402" Type="http://schemas.openxmlformats.org/officeDocument/2006/relationships/slide" Target="slides/slide398.xml"/><Relationship Id="rId401" Type="http://schemas.openxmlformats.org/officeDocument/2006/relationships/slide" Target="slides/slide397.xml"/><Relationship Id="rId400" Type="http://schemas.openxmlformats.org/officeDocument/2006/relationships/slide" Target="slides/slide396.xml"/><Relationship Id="rId40" Type="http://schemas.openxmlformats.org/officeDocument/2006/relationships/slide" Target="slides/slide36.xml"/><Relationship Id="rId4" Type="http://schemas.openxmlformats.org/officeDocument/2006/relationships/slide" Target="slides/slide1.xml"/><Relationship Id="rId399" Type="http://schemas.openxmlformats.org/officeDocument/2006/relationships/slide" Target="slides/slide395.xml"/><Relationship Id="rId398" Type="http://schemas.openxmlformats.org/officeDocument/2006/relationships/slide" Target="slides/slide394.xml"/><Relationship Id="rId397" Type="http://schemas.openxmlformats.org/officeDocument/2006/relationships/slide" Target="slides/slide393.xml"/><Relationship Id="rId396" Type="http://schemas.openxmlformats.org/officeDocument/2006/relationships/slide" Target="slides/slide392.xml"/><Relationship Id="rId395" Type="http://schemas.openxmlformats.org/officeDocument/2006/relationships/slide" Target="slides/slide391.xml"/><Relationship Id="rId394" Type="http://schemas.openxmlformats.org/officeDocument/2006/relationships/slide" Target="slides/slide390.xml"/><Relationship Id="rId393" Type="http://schemas.openxmlformats.org/officeDocument/2006/relationships/slide" Target="slides/slide389.xml"/><Relationship Id="rId392" Type="http://schemas.openxmlformats.org/officeDocument/2006/relationships/slide" Target="slides/slide388.xml"/><Relationship Id="rId391" Type="http://schemas.openxmlformats.org/officeDocument/2006/relationships/slide" Target="slides/slide387.xml"/><Relationship Id="rId390" Type="http://schemas.openxmlformats.org/officeDocument/2006/relationships/slide" Target="slides/slide386.xml"/><Relationship Id="rId39" Type="http://schemas.openxmlformats.org/officeDocument/2006/relationships/slide" Target="slides/slide35.xml"/><Relationship Id="rId389" Type="http://schemas.openxmlformats.org/officeDocument/2006/relationships/slide" Target="slides/slide385.xml"/><Relationship Id="rId388" Type="http://schemas.openxmlformats.org/officeDocument/2006/relationships/slide" Target="slides/slide384.xml"/><Relationship Id="rId387" Type="http://schemas.openxmlformats.org/officeDocument/2006/relationships/slide" Target="slides/slide383.xml"/><Relationship Id="rId386" Type="http://schemas.openxmlformats.org/officeDocument/2006/relationships/slide" Target="slides/slide382.xml"/><Relationship Id="rId385" Type="http://schemas.openxmlformats.org/officeDocument/2006/relationships/slide" Target="slides/slide381.xml"/><Relationship Id="rId384" Type="http://schemas.openxmlformats.org/officeDocument/2006/relationships/slide" Target="slides/slide380.xml"/><Relationship Id="rId383" Type="http://schemas.openxmlformats.org/officeDocument/2006/relationships/slide" Target="slides/slide379.xml"/><Relationship Id="rId382" Type="http://schemas.openxmlformats.org/officeDocument/2006/relationships/slide" Target="slides/slide378.xml"/><Relationship Id="rId381" Type="http://schemas.openxmlformats.org/officeDocument/2006/relationships/slide" Target="slides/slide377.xml"/><Relationship Id="rId380" Type="http://schemas.openxmlformats.org/officeDocument/2006/relationships/slide" Target="slides/slide376.xml"/><Relationship Id="rId38" Type="http://schemas.openxmlformats.org/officeDocument/2006/relationships/slide" Target="slides/slide34.xml"/><Relationship Id="rId379" Type="http://schemas.openxmlformats.org/officeDocument/2006/relationships/slide" Target="slides/slide375.xml"/><Relationship Id="rId378" Type="http://schemas.openxmlformats.org/officeDocument/2006/relationships/slide" Target="slides/slide374.xml"/><Relationship Id="rId377" Type="http://schemas.openxmlformats.org/officeDocument/2006/relationships/slide" Target="slides/slide373.xml"/><Relationship Id="rId376" Type="http://schemas.openxmlformats.org/officeDocument/2006/relationships/slide" Target="slides/slide372.xml"/><Relationship Id="rId375" Type="http://schemas.openxmlformats.org/officeDocument/2006/relationships/slide" Target="slides/slide371.xml"/><Relationship Id="rId374" Type="http://schemas.openxmlformats.org/officeDocument/2006/relationships/slide" Target="slides/slide370.xml"/><Relationship Id="rId373" Type="http://schemas.openxmlformats.org/officeDocument/2006/relationships/slide" Target="slides/slide369.xml"/><Relationship Id="rId372" Type="http://schemas.openxmlformats.org/officeDocument/2006/relationships/slide" Target="slides/slide368.xml"/><Relationship Id="rId371" Type="http://schemas.openxmlformats.org/officeDocument/2006/relationships/slide" Target="slides/slide367.xml"/><Relationship Id="rId370" Type="http://schemas.openxmlformats.org/officeDocument/2006/relationships/slide" Target="slides/slide366.xml"/><Relationship Id="rId37" Type="http://schemas.openxmlformats.org/officeDocument/2006/relationships/slide" Target="slides/slide33.xml"/><Relationship Id="rId369" Type="http://schemas.openxmlformats.org/officeDocument/2006/relationships/slide" Target="slides/slide365.xml"/><Relationship Id="rId368" Type="http://schemas.openxmlformats.org/officeDocument/2006/relationships/slide" Target="slides/slide364.xml"/><Relationship Id="rId367" Type="http://schemas.openxmlformats.org/officeDocument/2006/relationships/slide" Target="slides/slide363.xml"/><Relationship Id="rId366" Type="http://schemas.openxmlformats.org/officeDocument/2006/relationships/slide" Target="slides/slide362.xml"/><Relationship Id="rId365" Type="http://schemas.openxmlformats.org/officeDocument/2006/relationships/slide" Target="slides/slide361.xml"/><Relationship Id="rId364" Type="http://schemas.openxmlformats.org/officeDocument/2006/relationships/slide" Target="slides/slide360.xml"/><Relationship Id="rId363" Type="http://schemas.openxmlformats.org/officeDocument/2006/relationships/slide" Target="slides/slide359.xml"/><Relationship Id="rId362" Type="http://schemas.openxmlformats.org/officeDocument/2006/relationships/slide" Target="slides/slide358.xml"/><Relationship Id="rId361" Type="http://schemas.openxmlformats.org/officeDocument/2006/relationships/slide" Target="slides/slide357.xml"/><Relationship Id="rId360" Type="http://schemas.openxmlformats.org/officeDocument/2006/relationships/slide" Target="slides/slide356.xml"/><Relationship Id="rId36" Type="http://schemas.openxmlformats.org/officeDocument/2006/relationships/slide" Target="slides/slide32.xml"/><Relationship Id="rId359" Type="http://schemas.openxmlformats.org/officeDocument/2006/relationships/slide" Target="slides/slide355.xml"/><Relationship Id="rId358" Type="http://schemas.openxmlformats.org/officeDocument/2006/relationships/slide" Target="slides/slide354.xml"/><Relationship Id="rId357" Type="http://schemas.openxmlformats.org/officeDocument/2006/relationships/slide" Target="slides/slide353.xml"/><Relationship Id="rId356" Type="http://schemas.openxmlformats.org/officeDocument/2006/relationships/slide" Target="slides/slide352.xml"/><Relationship Id="rId355" Type="http://schemas.openxmlformats.org/officeDocument/2006/relationships/slide" Target="slides/slide351.xml"/><Relationship Id="rId354" Type="http://schemas.openxmlformats.org/officeDocument/2006/relationships/slide" Target="slides/slide350.xml"/><Relationship Id="rId353" Type="http://schemas.openxmlformats.org/officeDocument/2006/relationships/slide" Target="slides/slide349.xml"/><Relationship Id="rId352" Type="http://schemas.openxmlformats.org/officeDocument/2006/relationships/slide" Target="slides/slide348.xml"/><Relationship Id="rId351" Type="http://schemas.openxmlformats.org/officeDocument/2006/relationships/slide" Target="slides/slide347.xml"/><Relationship Id="rId350" Type="http://schemas.openxmlformats.org/officeDocument/2006/relationships/slide" Target="slides/slide346.xml"/><Relationship Id="rId35" Type="http://schemas.openxmlformats.org/officeDocument/2006/relationships/slide" Target="slides/slide31.xml"/><Relationship Id="rId349" Type="http://schemas.openxmlformats.org/officeDocument/2006/relationships/slide" Target="slides/slide345.xml"/><Relationship Id="rId348" Type="http://schemas.openxmlformats.org/officeDocument/2006/relationships/slide" Target="slides/slide344.xml"/><Relationship Id="rId347" Type="http://schemas.openxmlformats.org/officeDocument/2006/relationships/slide" Target="slides/slide343.xml"/><Relationship Id="rId346" Type="http://schemas.openxmlformats.org/officeDocument/2006/relationships/slide" Target="slides/slide342.xml"/><Relationship Id="rId345" Type="http://schemas.openxmlformats.org/officeDocument/2006/relationships/slide" Target="slides/slide341.xml"/><Relationship Id="rId344" Type="http://schemas.openxmlformats.org/officeDocument/2006/relationships/slide" Target="slides/slide340.xml"/><Relationship Id="rId343" Type="http://schemas.openxmlformats.org/officeDocument/2006/relationships/slide" Target="slides/slide339.xml"/><Relationship Id="rId342" Type="http://schemas.openxmlformats.org/officeDocument/2006/relationships/slide" Target="slides/slide338.xml"/><Relationship Id="rId341" Type="http://schemas.openxmlformats.org/officeDocument/2006/relationships/slide" Target="slides/slide337.xml"/><Relationship Id="rId340" Type="http://schemas.openxmlformats.org/officeDocument/2006/relationships/slide" Target="slides/slide336.xml"/><Relationship Id="rId34" Type="http://schemas.openxmlformats.org/officeDocument/2006/relationships/notesMaster" Target="notesMasters/notesMaster1.xml"/><Relationship Id="rId339" Type="http://schemas.openxmlformats.org/officeDocument/2006/relationships/slide" Target="slides/slide335.xml"/><Relationship Id="rId338" Type="http://schemas.openxmlformats.org/officeDocument/2006/relationships/slide" Target="slides/slide334.xml"/><Relationship Id="rId337" Type="http://schemas.openxmlformats.org/officeDocument/2006/relationships/slide" Target="slides/slide333.xml"/><Relationship Id="rId336" Type="http://schemas.openxmlformats.org/officeDocument/2006/relationships/slide" Target="slides/slide332.xml"/><Relationship Id="rId335" Type="http://schemas.openxmlformats.org/officeDocument/2006/relationships/slide" Target="slides/slide331.xml"/><Relationship Id="rId334" Type="http://schemas.openxmlformats.org/officeDocument/2006/relationships/slide" Target="slides/slide330.xml"/><Relationship Id="rId333" Type="http://schemas.openxmlformats.org/officeDocument/2006/relationships/slide" Target="slides/slide329.xml"/><Relationship Id="rId332" Type="http://schemas.openxmlformats.org/officeDocument/2006/relationships/slide" Target="slides/slide328.xml"/><Relationship Id="rId331" Type="http://schemas.openxmlformats.org/officeDocument/2006/relationships/slide" Target="slides/slide327.xml"/><Relationship Id="rId330" Type="http://schemas.openxmlformats.org/officeDocument/2006/relationships/slide" Target="slides/slide326.xml"/><Relationship Id="rId33" Type="http://schemas.openxmlformats.org/officeDocument/2006/relationships/slide" Target="slides/slide30.xml"/><Relationship Id="rId329" Type="http://schemas.openxmlformats.org/officeDocument/2006/relationships/slide" Target="slides/slide325.xml"/><Relationship Id="rId328" Type="http://schemas.openxmlformats.org/officeDocument/2006/relationships/slide" Target="slides/slide324.xml"/><Relationship Id="rId327" Type="http://schemas.openxmlformats.org/officeDocument/2006/relationships/slide" Target="slides/slide323.xml"/><Relationship Id="rId326" Type="http://schemas.openxmlformats.org/officeDocument/2006/relationships/slide" Target="slides/slide322.xml"/><Relationship Id="rId325" Type="http://schemas.openxmlformats.org/officeDocument/2006/relationships/slide" Target="slides/slide321.xml"/><Relationship Id="rId324" Type="http://schemas.openxmlformats.org/officeDocument/2006/relationships/slide" Target="slides/slide320.xml"/><Relationship Id="rId323" Type="http://schemas.openxmlformats.org/officeDocument/2006/relationships/slide" Target="slides/slide319.xml"/><Relationship Id="rId322" Type="http://schemas.openxmlformats.org/officeDocument/2006/relationships/slide" Target="slides/slide318.xml"/><Relationship Id="rId321" Type="http://schemas.openxmlformats.org/officeDocument/2006/relationships/slide" Target="slides/slide317.xml"/><Relationship Id="rId320" Type="http://schemas.openxmlformats.org/officeDocument/2006/relationships/slide" Target="slides/slide316.xml"/><Relationship Id="rId32" Type="http://schemas.openxmlformats.org/officeDocument/2006/relationships/slide" Target="slides/slide29.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31" Type="http://schemas.openxmlformats.org/officeDocument/2006/relationships/slide" Target="slides/slide28.xml"/><Relationship Id="rId309" Type="http://schemas.openxmlformats.org/officeDocument/2006/relationships/slide" Target="slides/slide305.xml"/><Relationship Id="rId308" Type="http://schemas.openxmlformats.org/officeDocument/2006/relationships/slide" Target="slides/slide304.xml"/><Relationship Id="rId307" Type="http://schemas.openxmlformats.org/officeDocument/2006/relationships/slide" Target="slides/slide303.xml"/><Relationship Id="rId306" Type="http://schemas.openxmlformats.org/officeDocument/2006/relationships/slide" Target="slides/slide302.xml"/><Relationship Id="rId305" Type="http://schemas.openxmlformats.org/officeDocument/2006/relationships/slide" Target="slides/slide301.xml"/><Relationship Id="rId304" Type="http://schemas.openxmlformats.org/officeDocument/2006/relationships/slide" Target="slides/slide300.xml"/><Relationship Id="rId303" Type="http://schemas.openxmlformats.org/officeDocument/2006/relationships/slide" Target="slides/slide299.xml"/><Relationship Id="rId302" Type="http://schemas.openxmlformats.org/officeDocument/2006/relationships/slide" Target="slides/slide298.xml"/><Relationship Id="rId301" Type="http://schemas.openxmlformats.org/officeDocument/2006/relationships/slide" Target="slides/slide297.xml"/><Relationship Id="rId300" Type="http://schemas.openxmlformats.org/officeDocument/2006/relationships/slide" Target="slides/slide296.xml"/><Relationship Id="rId30" Type="http://schemas.openxmlformats.org/officeDocument/2006/relationships/slide" Target="slides/slide27.xml"/><Relationship Id="rId3" Type="http://schemas.openxmlformats.org/officeDocument/2006/relationships/slideMaster" Target="slideMasters/slideMaster2.xml"/><Relationship Id="rId299" Type="http://schemas.openxmlformats.org/officeDocument/2006/relationships/slide" Target="slides/slide295.xml"/><Relationship Id="rId298" Type="http://schemas.openxmlformats.org/officeDocument/2006/relationships/slide" Target="slides/slide294.xml"/><Relationship Id="rId297" Type="http://schemas.openxmlformats.org/officeDocument/2006/relationships/slide" Target="slides/slide293.xml"/><Relationship Id="rId296" Type="http://schemas.openxmlformats.org/officeDocument/2006/relationships/slide" Target="slides/slide292.xml"/><Relationship Id="rId295" Type="http://schemas.openxmlformats.org/officeDocument/2006/relationships/slide" Target="slides/slide291.xml"/><Relationship Id="rId294" Type="http://schemas.openxmlformats.org/officeDocument/2006/relationships/slide" Target="slides/slide290.xml"/><Relationship Id="rId293" Type="http://schemas.openxmlformats.org/officeDocument/2006/relationships/slide" Target="slides/slide289.xml"/><Relationship Id="rId292" Type="http://schemas.openxmlformats.org/officeDocument/2006/relationships/slide" Target="slides/slide288.xml"/><Relationship Id="rId291" Type="http://schemas.openxmlformats.org/officeDocument/2006/relationships/slide" Target="slides/slide287.xml"/><Relationship Id="rId290" Type="http://schemas.openxmlformats.org/officeDocument/2006/relationships/slide" Target="slides/slide286.xml"/><Relationship Id="rId29" Type="http://schemas.openxmlformats.org/officeDocument/2006/relationships/slide" Target="slides/slide26.xml"/><Relationship Id="rId289" Type="http://schemas.openxmlformats.org/officeDocument/2006/relationships/slide" Target="slides/slide285.xml"/><Relationship Id="rId288" Type="http://schemas.openxmlformats.org/officeDocument/2006/relationships/slide" Target="slides/slide284.xml"/><Relationship Id="rId287" Type="http://schemas.openxmlformats.org/officeDocument/2006/relationships/slide" Target="slides/slide283.xml"/><Relationship Id="rId286" Type="http://schemas.openxmlformats.org/officeDocument/2006/relationships/slide" Target="slides/slide282.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5.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4.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3.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2.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1.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20.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9.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8.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6.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5.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4.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3.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2.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1.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10.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70A139DF-0528-47CD-B753-BAA94C24D851}" type="datetimeFigureOut">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fld>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a:buNone/>
            </a:pPr>
            <a:fld id="{9A0DB2DC-4C9A-4742-B13C-FB6460FD3503}" type="slidenum">
              <a:rPr lang="en-US" altLang="x-none" sz="1200" dirty="0"/>
            </a:fld>
            <a:endParaRPr lang="en-US" altLang="x-none"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2898" name="Slide Image Placeholder 1"/>
          <p:cNvSpPr>
            <a:spLocks noGrp="1" noRot="1" noChangeAspect="1" noTextEdit="1"/>
          </p:cNvSpPr>
          <p:nvPr>
            <p:ph type="sldImg"/>
          </p:nvPr>
        </p:nvSpPr>
        <p:spPr>
          <a:ln>
            <a:solidFill>
              <a:srgbClr val="000000">
                <a:alpha val="100000"/>
              </a:srgbClr>
            </a:solidFill>
            <a:miter lim="800000"/>
          </a:ln>
        </p:spPr>
      </p:sp>
      <p:sp>
        <p:nvSpPr>
          <p:cNvPr id="592899" name="Notes Placeholder 2"/>
          <p:cNvSpPr>
            <a:spLocks noGrp="1"/>
          </p:cNvSpPr>
          <p:nvPr>
            <p:ph type="body" idx="1"/>
          </p:nvPr>
        </p:nvSpPr>
        <p:spPr>
          <a:noFill/>
          <a:ln>
            <a:noFill/>
          </a:ln>
        </p:spPr>
        <p:txBody>
          <a:bodyPr wrap="square" lIns="91440" tIns="45720" rIns="91440" bIns="45720" anchor="t"/>
          <a:p>
            <a:pPr lvl="0" eaLnBrk="1" hangingPunct="1">
              <a:spcBef>
                <a:spcPct val="0"/>
              </a:spcBef>
            </a:pPr>
            <a:endParaRPr lang="en-GB" altLang="x-none" dirty="0"/>
          </a:p>
        </p:txBody>
      </p:sp>
      <p:sp>
        <p:nvSpPr>
          <p:cNvPr id="59290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2114" name="Slide Image Placeholder 1"/>
          <p:cNvSpPr>
            <a:spLocks noGrp="1" noRot="1" noChangeAspect="1" noTextEdit="1"/>
          </p:cNvSpPr>
          <p:nvPr>
            <p:ph type="sldImg"/>
          </p:nvPr>
        </p:nvSpPr>
        <p:spPr>
          <a:ln>
            <a:solidFill>
              <a:srgbClr val="000000">
                <a:alpha val="100000"/>
              </a:srgbClr>
            </a:solidFill>
            <a:miter lim="800000"/>
          </a:ln>
        </p:spPr>
      </p:sp>
      <p:sp>
        <p:nvSpPr>
          <p:cNvPr id="602115" name="Notes Placeholder 2"/>
          <p:cNvSpPr>
            <a:spLocks noGrp="1"/>
          </p:cNvSpPr>
          <p:nvPr>
            <p:ph type="body" idx="1"/>
          </p:nvPr>
        </p:nvSpPr>
        <p:spPr>
          <a:noFill/>
          <a:ln>
            <a:noFill/>
          </a:ln>
        </p:spPr>
        <p:txBody>
          <a:bodyPr wrap="square" lIns="91440" tIns="45720" rIns="91440" bIns="45720" anchor="t"/>
          <a:p>
            <a:pPr lvl="0" eaLnBrk="1" hangingPunct="1">
              <a:spcBef>
                <a:spcPct val="0"/>
              </a:spcBef>
            </a:pPr>
            <a:r>
              <a:rPr lang="en-US" altLang="x-none" dirty="0"/>
              <a:t>Write nicely…for this slide…with figure….of bronchopulmonary segment..</a:t>
            </a:r>
            <a:endParaRPr lang="en-US" altLang="x-none" dirty="0"/>
          </a:p>
        </p:txBody>
      </p:sp>
      <p:sp>
        <p:nvSpPr>
          <p:cNvPr id="60211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en-US" altLang="x-none" sz="1200" dirty="0"/>
            </a:fld>
            <a:endParaRPr lang="en-US" altLang="x-none"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313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
        <p:nvSpPr>
          <p:cNvPr id="603139" name="Rectangle 2"/>
          <p:cNvSpPr>
            <a:spLocks noGrp="1" noRot="1" noChangeAspect="1" noTextEdit="1"/>
          </p:cNvSpPr>
          <p:nvPr>
            <p:ph type="sldImg"/>
          </p:nvPr>
        </p:nvSpPr>
        <p:spPr>
          <a:ln>
            <a:solidFill>
              <a:srgbClr val="000000">
                <a:alpha val="100000"/>
              </a:srgbClr>
            </a:solidFill>
            <a:miter lim="800000"/>
          </a:ln>
        </p:spPr>
      </p:sp>
      <p:sp>
        <p:nvSpPr>
          <p:cNvPr id="603140" name="Rectangle 3"/>
          <p:cNvSpPr>
            <a:spLocks noGrp="1"/>
          </p:cNvSpPr>
          <p:nvPr>
            <p:ph type="body" idx="1"/>
          </p:nvPr>
        </p:nvSpPr>
        <p:spPr>
          <a:noFill/>
          <a:ln>
            <a:noFill/>
          </a:ln>
        </p:spPr>
        <p:txBody>
          <a:bodyPr wrap="square" lIns="91440" tIns="45720" rIns="91440" bIns="45720" anchor="t"/>
          <a:p>
            <a:pPr lvl="0" eaLnBrk="1" hangingPunct="1">
              <a:spcBef>
                <a:spcPct val="0"/>
              </a:spcBef>
            </a:pPr>
            <a:endParaRPr lang="en-CA" altLang="x-none"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6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
        <p:nvSpPr>
          <p:cNvPr id="604163" name="Rectangle 2"/>
          <p:cNvSpPr>
            <a:spLocks noGrp="1" noRot="1" noChangeAspect="1" noTextEdit="1"/>
          </p:cNvSpPr>
          <p:nvPr>
            <p:ph type="sldImg"/>
          </p:nvPr>
        </p:nvSpPr>
        <p:spPr>
          <a:ln>
            <a:solidFill>
              <a:srgbClr val="000000">
                <a:alpha val="100000"/>
              </a:srgbClr>
            </a:solidFill>
            <a:miter lim="800000"/>
          </a:ln>
        </p:spPr>
      </p:sp>
      <p:sp>
        <p:nvSpPr>
          <p:cNvPr id="604164" name="Rectangle 3"/>
          <p:cNvSpPr>
            <a:spLocks noGrp="1"/>
          </p:cNvSpPr>
          <p:nvPr>
            <p:ph type="body" idx="1"/>
          </p:nvPr>
        </p:nvSpPr>
        <p:spPr>
          <a:noFill/>
          <a:ln>
            <a:noFill/>
          </a:ln>
        </p:spPr>
        <p:txBody>
          <a:bodyPr wrap="square" lIns="91440" tIns="45720" rIns="91440" bIns="45720" anchor="t"/>
          <a:p>
            <a:pPr lvl="0" eaLnBrk="1" hangingPunct="1">
              <a:spcBef>
                <a:spcPct val="0"/>
              </a:spcBef>
            </a:pPr>
            <a:endParaRPr lang="en-CA" altLang="x-none"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518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
        <p:nvSpPr>
          <p:cNvPr id="605187" name="Rectangle 2"/>
          <p:cNvSpPr>
            <a:spLocks noGrp="1" noRot="1" noChangeAspect="1" noTextEdit="1"/>
          </p:cNvSpPr>
          <p:nvPr>
            <p:ph type="sldImg"/>
          </p:nvPr>
        </p:nvSpPr>
        <p:spPr>
          <a:ln>
            <a:solidFill>
              <a:srgbClr val="000000">
                <a:alpha val="100000"/>
              </a:srgbClr>
            </a:solidFill>
            <a:miter lim="800000"/>
          </a:ln>
        </p:spPr>
      </p:sp>
      <p:sp>
        <p:nvSpPr>
          <p:cNvPr id="605188" name="Rectangle 3"/>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x-none"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2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
        <p:nvSpPr>
          <p:cNvPr id="593923" name="Rectangle 2"/>
          <p:cNvSpPr>
            <a:spLocks noGrp="1" noRot="1" noChangeAspect="1" noTextEdit="1"/>
          </p:cNvSpPr>
          <p:nvPr>
            <p:ph type="sldImg"/>
          </p:nvPr>
        </p:nvSpPr>
        <p:spPr>
          <a:ln>
            <a:solidFill>
              <a:srgbClr val="000000">
                <a:alpha val="100000"/>
              </a:srgbClr>
            </a:solidFill>
            <a:miter lim="800000"/>
          </a:ln>
        </p:spPr>
      </p:sp>
      <p:sp>
        <p:nvSpPr>
          <p:cNvPr id="593924" name="Rectangle 3"/>
          <p:cNvSpPr>
            <a:spLocks noGrp="1"/>
          </p:cNvSpPr>
          <p:nvPr>
            <p:ph type="body" idx="1"/>
          </p:nvPr>
        </p:nvSpPr>
        <p:spPr>
          <a:noFill/>
          <a:ln>
            <a:noFill/>
          </a:ln>
        </p:spPr>
        <p:txBody>
          <a:bodyPr wrap="square" lIns="91440" tIns="45720" rIns="91440" bIns="45720" anchor="t"/>
          <a:p>
            <a:pPr lvl="0" eaLnBrk="1" hangingPunct="1">
              <a:spcBef>
                <a:spcPct val="0"/>
              </a:spcBef>
            </a:pPr>
            <a:r>
              <a:rPr lang="en-US" altLang="x-none" dirty="0">
                <a:latin typeface="Times New Roman" panose="02020603050405020304" pitchFamily="18" charset="0"/>
              </a:rPr>
              <a:t>Self explanatory and goes with next slide</a:t>
            </a:r>
            <a:endParaRPr lang="en-CA" altLang="x-none"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494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
        <p:nvSpPr>
          <p:cNvPr id="594947" name="Rectangle 2"/>
          <p:cNvSpPr>
            <a:spLocks noGrp="1" noRot="1" noChangeAspect="1" noTextEdit="1"/>
          </p:cNvSpPr>
          <p:nvPr>
            <p:ph type="sldImg"/>
          </p:nvPr>
        </p:nvSpPr>
        <p:spPr>
          <a:ln>
            <a:solidFill>
              <a:srgbClr val="000000">
                <a:alpha val="100000"/>
              </a:srgbClr>
            </a:solidFill>
            <a:miter lim="800000"/>
          </a:ln>
        </p:spPr>
      </p:sp>
      <p:sp>
        <p:nvSpPr>
          <p:cNvPr id="594948" name="Rectangle 3"/>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x-none"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597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
        <p:nvSpPr>
          <p:cNvPr id="595971" name="Rectangle 2"/>
          <p:cNvSpPr>
            <a:spLocks noGrp="1" noRot="1" noChangeAspect="1" noTextEdit="1"/>
          </p:cNvSpPr>
          <p:nvPr>
            <p:ph type="sldImg"/>
          </p:nvPr>
        </p:nvSpPr>
        <p:spPr>
          <a:ln>
            <a:solidFill>
              <a:srgbClr val="000000">
                <a:alpha val="100000"/>
              </a:srgbClr>
            </a:solidFill>
            <a:miter lim="800000"/>
          </a:ln>
        </p:spPr>
      </p:sp>
      <p:sp>
        <p:nvSpPr>
          <p:cNvPr id="595972" name="Rectangle 3"/>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x-none" dirty="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699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
        <p:nvSpPr>
          <p:cNvPr id="596995" name="Rectangle 2"/>
          <p:cNvSpPr>
            <a:spLocks noGrp="1" noRot="1" noChangeAspect="1" noTextEdit="1"/>
          </p:cNvSpPr>
          <p:nvPr>
            <p:ph type="sldImg"/>
          </p:nvPr>
        </p:nvSpPr>
        <p:spPr>
          <a:ln>
            <a:solidFill>
              <a:srgbClr val="000000">
                <a:alpha val="100000"/>
              </a:srgbClr>
            </a:solidFill>
            <a:miter lim="800000"/>
          </a:ln>
        </p:spPr>
      </p:sp>
      <p:sp>
        <p:nvSpPr>
          <p:cNvPr id="596996" name="Rectangle 3"/>
          <p:cNvSpPr>
            <a:spLocks noGrp="1"/>
          </p:cNvSpPr>
          <p:nvPr>
            <p:ph type="body" idx="1"/>
          </p:nvPr>
        </p:nvSpPr>
        <p:spPr>
          <a:noFill/>
          <a:ln>
            <a:noFill/>
          </a:ln>
        </p:spPr>
        <p:txBody>
          <a:bodyPr wrap="square" lIns="91440" tIns="45720" rIns="91440" bIns="45720" anchor="t"/>
          <a:p>
            <a:pPr lvl="0" eaLnBrk="1" hangingPunct="1">
              <a:spcBef>
                <a:spcPct val="0"/>
              </a:spcBef>
            </a:pPr>
            <a:endParaRPr lang="en-CA" altLang="x-none"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8018" name="Slide Image Placeholder 1"/>
          <p:cNvSpPr>
            <a:spLocks noGrp="1" noRot="1" noChangeAspect="1" noTextEdit="1"/>
          </p:cNvSpPr>
          <p:nvPr>
            <p:ph type="sldImg"/>
          </p:nvPr>
        </p:nvSpPr>
        <p:spPr>
          <a:ln>
            <a:solidFill>
              <a:srgbClr val="000000">
                <a:alpha val="100000"/>
              </a:srgbClr>
            </a:solidFill>
            <a:miter lim="800000"/>
          </a:ln>
        </p:spPr>
      </p:sp>
      <p:sp>
        <p:nvSpPr>
          <p:cNvPr id="598019" name="Notes Placeholder 2"/>
          <p:cNvSpPr>
            <a:spLocks noGrp="1"/>
          </p:cNvSpPr>
          <p:nvPr>
            <p:ph type="body" idx="1"/>
          </p:nvPr>
        </p:nvSpPr>
        <p:spPr>
          <a:noFill/>
          <a:ln>
            <a:noFill/>
          </a:ln>
        </p:spPr>
        <p:txBody>
          <a:bodyPr wrap="square" lIns="91440" tIns="45720" rIns="91440" bIns="45720" anchor="t"/>
          <a:p>
            <a:pPr lvl="0" eaLnBrk="1" hangingPunct="1">
              <a:spcBef>
                <a:spcPct val="0"/>
              </a:spcBef>
            </a:pPr>
            <a:endParaRPr lang="en-GB" altLang="x-none" dirty="0"/>
          </a:p>
        </p:txBody>
      </p:sp>
      <p:sp>
        <p:nvSpPr>
          <p:cNvPr id="598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en-GB" altLang="x-none" sz="1200" dirty="0"/>
            </a:fld>
            <a:endParaRPr lang="en-GB" altLang="x-none"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904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
        <p:nvSpPr>
          <p:cNvPr id="599043" name="Rectangle 2"/>
          <p:cNvSpPr>
            <a:spLocks noGrp="1" noRot="1" noChangeAspect="1" noTextEdit="1"/>
          </p:cNvSpPr>
          <p:nvPr>
            <p:ph type="sldImg"/>
          </p:nvPr>
        </p:nvSpPr>
        <p:spPr>
          <a:ln>
            <a:solidFill>
              <a:srgbClr val="000000">
                <a:alpha val="100000"/>
              </a:srgbClr>
            </a:solidFill>
            <a:miter lim="800000"/>
          </a:ln>
        </p:spPr>
      </p:sp>
      <p:sp>
        <p:nvSpPr>
          <p:cNvPr id="599044" name="Rectangle 3"/>
          <p:cNvSpPr>
            <a:spLocks noGrp="1"/>
          </p:cNvSpPr>
          <p:nvPr>
            <p:ph type="body" idx="1"/>
          </p:nvPr>
        </p:nvSpPr>
        <p:spPr>
          <a:noFill/>
          <a:ln>
            <a:noFill/>
          </a:ln>
        </p:spPr>
        <p:txBody>
          <a:bodyPr wrap="square" lIns="91440" tIns="45720" rIns="91440" bIns="45720" anchor="t"/>
          <a:p>
            <a:pPr lvl="0" eaLnBrk="1" hangingPunct="1">
              <a:spcBef>
                <a:spcPct val="0"/>
              </a:spcBef>
            </a:pPr>
            <a:endParaRPr lang="en-CA" altLang="x-none"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006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ar-SA" altLang="x-none" sz="1200" dirty="0">
                <a:cs typeface="Arial" panose="020B0604020202020204" pitchFamily="34" charset="0"/>
              </a:rPr>
            </a:fld>
            <a:endParaRPr lang="ar-SA" altLang="x-none" sz="1200" dirty="0">
              <a:cs typeface="Arial" panose="020B0604020202020204" pitchFamily="34" charset="0"/>
            </a:endParaRPr>
          </a:p>
        </p:txBody>
      </p:sp>
      <p:sp>
        <p:nvSpPr>
          <p:cNvPr id="600067" name="Rectangle 2"/>
          <p:cNvSpPr>
            <a:spLocks noGrp="1" noRot="1" noChangeAspect="1" noTextEdit="1"/>
          </p:cNvSpPr>
          <p:nvPr>
            <p:ph type="sldImg"/>
          </p:nvPr>
        </p:nvSpPr>
        <p:spPr>
          <a:ln>
            <a:solidFill>
              <a:srgbClr val="000000">
                <a:alpha val="100000"/>
              </a:srgbClr>
            </a:solidFill>
            <a:miter lim="800000"/>
          </a:ln>
        </p:spPr>
      </p:sp>
      <p:sp>
        <p:nvSpPr>
          <p:cNvPr id="600068" name="Rectangle 3"/>
          <p:cNvSpPr>
            <a:spLocks noGrp="1"/>
          </p:cNvSpPr>
          <p:nvPr>
            <p:ph type="body" idx="1"/>
          </p:nvPr>
        </p:nvSpPr>
        <p:spPr>
          <a:noFill/>
          <a:ln>
            <a:noFill/>
          </a:ln>
        </p:spPr>
        <p:txBody>
          <a:bodyPr wrap="square" lIns="91440" tIns="45720" rIns="91440" bIns="45720" anchor="t"/>
          <a:p>
            <a:pPr lvl="0" eaLnBrk="1" hangingPunct="1">
              <a:spcBef>
                <a:spcPct val="0"/>
              </a:spcBef>
            </a:pPr>
            <a:endParaRPr lang="en-CA" altLang="x-none"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1090" name="Slide Image Placeholder 1"/>
          <p:cNvSpPr>
            <a:spLocks noGrp="1" noRot="1" noChangeAspect="1" noTextEdit="1"/>
          </p:cNvSpPr>
          <p:nvPr>
            <p:ph type="sldImg"/>
          </p:nvPr>
        </p:nvSpPr>
        <p:spPr>
          <a:ln>
            <a:solidFill>
              <a:srgbClr val="000000">
                <a:alpha val="100000"/>
              </a:srgbClr>
            </a:solidFill>
            <a:miter lim="800000"/>
          </a:ln>
        </p:spPr>
      </p:sp>
      <p:sp>
        <p:nvSpPr>
          <p:cNvPr id="601091" name="Notes Placeholder 2"/>
          <p:cNvSpPr>
            <a:spLocks noGrp="1"/>
          </p:cNvSpPr>
          <p:nvPr>
            <p:ph type="body" idx="1"/>
          </p:nvPr>
        </p:nvSpPr>
        <p:spPr>
          <a:noFill/>
          <a:ln>
            <a:noFill/>
          </a:ln>
        </p:spPr>
        <p:txBody>
          <a:bodyPr wrap="square" lIns="91440" tIns="45720" rIns="91440" bIns="45720" anchor="t"/>
          <a:p>
            <a:pPr lvl="0" eaLnBrk="1" hangingPunct="1">
              <a:spcBef>
                <a:spcPct val="0"/>
              </a:spcBef>
            </a:pPr>
            <a:r>
              <a:rPr lang="en-US" altLang="x-none" dirty="0"/>
              <a:t>. </a:t>
            </a:r>
            <a:r>
              <a:rPr lang="en-US" altLang="x-none" dirty="0">
                <a:solidFill>
                  <a:srgbClr val="FF0000"/>
                </a:solidFill>
              </a:rPr>
              <a:t> Length of a trachea in adults :12cm infant :4cm .Divides into 2 principle bronchi –</a:t>
            </a:r>
            <a:endParaRPr lang="en-US" altLang="x-none" dirty="0">
              <a:solidFill>
                <a:srgbClr val="FF0000"/>
              </a:solidFill>
            </a:endParaRPr>
          </a:p>
          <a:p>
            <a:pPr lvl="0" eaLnBrk="1" hangingPunct="1">
              <a:spcBef>
                <a:spcPct val="0"/>
              </a:spcBef>
            </a:pPr>
            <a:r>
              <a:rPr lang="en-US" altLang="x-none" dirty="0"/>
              <a:t>Rt is short and wider in line with trachea than left,which is  longer, narrow and oblique</a:t>
            </a:r>
            <a:endParaRPr lang="en-US" altLang="x-none" dirty="0"/>
          </a:p>
          <a:p>
            <a:pPr lvl="0" eaLnBrk="1" hangingPunct="1">
              <a:spcBef>
                <a:spcPct val="0"/>
              </a:spcBef>
            </a:pPr>
            <a:endParaRPr lang="en-US" altLang="x-none" dirty="0"/>
          </a:p>
        </p:txBody>
      </p:sp>
      <p:sp>
        <p:nvSpPr>
          <p:cNvPr id="60109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en-US" altLang="x-none" sz="1200" dirty="0"/>
            </a:fld>
            <a:endParaRPr lang="en-US" altLang="x-none"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25"/>
            <a:ext cx="874395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29488" y="609600"/>
            <a:ext cx="2185987"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1525" y="609600"/>
            <a:ext cx="6405563"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71525" y="609600"/>
            <a:ext cx="874395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771525" y="1981200"/>
            <a:ext cx="4295775"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quarter" idx="2"/>
          </p:nvPr>
        </p:nvSpPr>
        <p:spPr>
          <a:xfrm>
            <a:off x="5219700" y="1981200"/>
            <a:ext cx="4295775"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Content Placeholder 4"/>
          <p:cNvSpPr>
            <a:spLocks noGrp="1"/>
          </p:cNvSpPr>
          <p:nvPr>
            <p:ph sz="quarter" idx="3"/>
          </p:nvPr>
        </p:nvSpPr>
        <p:spPr>
          <a:xfrm>
            <a:off x="5219700" y="4114800"/>
            <a:ext cx="4295775"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Date Placeholder 5"/>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Footer Placeholder 6"/>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8" name="Slide Number Placeholder 7"/>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71525" y="609600"/>
            <a:ext cx="874395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71525" y="1981200"/>
            <a:ext cx="4295775"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5219700" y="1981200"/>
            <a:ext cx="4295775"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14350" y="274639"/>
            <a:ext cx="9258300" cy="58515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Slide Number Placeholder 4"/>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25"/>
            <a:ext cx="874395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0" y="4406900"/>
            <a:ext cx="874395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1525"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5219700"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9" name="Slide Number Placeholder 8"/>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Slide Number Placeholder 4"/>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3050"/>
            <a:ext cx="3384550"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125" y="4800600"/>
            <a:ext cx="6172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16125" y="612775"/>
            <a:ext cx="6172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29488" y="609600"/>
            <a:ext cx="2185987"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1525" y="609600"/>
            <a:ext cx="6405563"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71525" y="609600"/>
            <a:ext cx="874395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771525" y="1981200"/>
            <a:ext cx="4295775"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quarter" idx="2"/>
          </p:nvPr>
        </p:nvSpPr>
        <p:spPr>
          <a:xfrm>
            <a:off x="5219700" y="1981200"/>
            <a:ext cx="4295775"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Content Placeholder 4"/>
          <p:cNvSpPr>
            <a:spLocks noGrp="1"/>
          </p:cNvSpPr>
          <p:nvPr>
            <p:ph sz="quarter" idx="3"/>
          </p:nvPr>
        </p:nvSpPr>
        <p:spPr>
          <a:xfrm>
            <a:off x="5219700" y="4114800"/>
            <a:ext cx="4295775"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Date Placeholder 5"/>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Footer Placeholder 6"/>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8" name="Slide Number Placeholder 7"/>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71525" y="609600"/>
            <a:ext cx="874395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71525" y="1981200"/>
            <a:ext cx="4295775"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5219700" y="1981200"/>
            <a:ext cx="4295775"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14350" y="274639"/>
            <a:ext cx="9258300" cy="58515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Slide Number Placeholder 4"/>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0" y="4406900"/>
            <a:ext cx="874395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1525"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5219700"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9" name="Slide Number Placeholder 8"/>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Slide Number Placeholder 4"/>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3050"/>
            <a:ext cx="3384550"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125" y="4800600"/>
            <a:ext cx="6172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16125" y="612775"/>
            <a:ext cx="6172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F"/>
            </a:gs>
            <a:gs pos="100000">
              <a:srgbClr val="000066"/>
            </a:gs>
          </a:gsLst>
          <a:lin ang="5400000" scaled="1"/>
          <a:tileRect/>
        </a:gradFill>
        <a:effectLst/>
      </p:bgPr>
    </p:bg>
    <p:spTree>
      <p:nvGrpSpPr>
        <p:cNvPr id="1" name=""/>
        <p:cNvGrpSpPr/>
        <p:nvPr/>
      </p:nvGrpSpPr>
      <p:grpSpPr/>
      <p:sp>
        <p:nvSpPr>
          <p:cNvPr id="1026" name="Rectangle 2"/>
          <p:cNvSpPr>
            <a:spLocks noGrp="1"/>
          </p:cNvSpPr>
          <p:nvPr>
            <p:ph type="title"/>
          </p:nvPr>
        </p:nvSpPr>
        <p:spPr>
          <a:xfrm>
            <a:off x="771525" y="609600"/>
            <a:ext cx="8743950" cy="1143000"/>
          </a:xfrm>
          <a:prstGeom prst="rect">
            <a:avLst/>
          </a:prstGeom>
          <a:noFill/>
          <a:ln w="9525">
            <a:noFill/>
          </a:ln>
        </p:spPr>
        <p:txBody>
          <a:bodyPr anchor="ctr"/>
          <a:p>
            <a:pPr lvl="0"/>
            <a:r>
              <a:rPr dirty="0"/>
              <a:t>Cliquez pour modifier le style du titre du masque</a:t>
            </a:r>
            <a:endParaRPr dirty="0"/>
          </a:p>
        </p:txBody>
      </p:sp>
      <p:sp>
        <p:nvSpPr>
          <p:cNvPr id="1027" name="Rectangle 3"/>
          <p:cNvSpPr>
            <a:spLocks noGrp="1"/>
          </p:cNvSpPr>
          <p:nvPr>
            <p:ph type="body" idx="1"/>
          </p:nvPr>
        </p:nvSpPr>
        <p:spPr>
          <a:xfrm>
            <a:off x="771525" y="1981200"/>
            <a:ext cx="8743950" cy="4114800"/>
          </a:xfrm>
          <a:prstGeom prst="rect">
            <a:avLst/>
          </a:prstGeom>
          <a:noFill/>
          <a:ln w="9525">
            <a:noFill/>
          </a:ln>
        </p:spPr>
        <p:txBody>
          <a:bodyPr/>
          <a:p>
            <a:pPr lvl="0"/>
            <a:r>
              <a:rPr dirty="0"/>
              <a:t>Cliquez pour modifier les styles du texte du masque</a:t>
            </a:r>
            <a:endParaRPr dirty="0"/>
          </a:p>
          <a:p>
            <a:pPr lvl="1"/>
            <a:r>
              <a:rPr dirty="0"/>
              <a:t>Deuxième niveau</a:t>
            </a:r>
            <a:endParaRPr dirty="0"/>
          </a:p>
          <a:p>
            <a:pPr lvl="2"/>
            <a:r>
              <a:rPr dirty="0"/>
              <a:t>Troisième niveau</a:t>
            </a:r>
            <a:endParaRPr dirty="0"/>
          </a:p>
          <a:p>
            <a:pPr lvl="3"/>
            <a:r>
              <a:rPr dirty="0"/>
              <a:t>Quatrième niveau</a:t>
            </a:r>
            <a:endParaRPr dirty="0"/>
          </a:p>
          <a:p>
            <a:pPr lvl="4"/>
            <a:r>
              <a:rPr dirty="0"/>
              <a:t>Cinquième niveau</a:t>
            </a:r>
            <a:endParaRPr dirty="0"/>
          </a:p>
        </p:txBody>
      </p:sp>
      <p:sp>
        <p:nvSpPr>
          <p:cNvPr id="1028" name="Rectangle 4"/>
          <p:cNvSpPr>
            <a:spLocks noGrp="1" noChangeArrowheads="1"/>
          </p:cNvSpPr>
          <p:nvPr>
            <p:ph type="dt" sz="half" idx="2"/>
          </p:nvPr>
        </p:nvSpPr>
        <p:spPr bwMode="auto">
          <a:xfrm>
            <a:off x="771525" y="6248400"/>
            <a:ext cx="214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029" name="Rectangle 5"/>
          <p:cNvSpPr>
            <a:spLocks noGrp="1" noChangeArrowheads="1"/>
          </p:cNvSpPr>
          <p:nvPr>
            <p:ph type="ftr" sz="quarter" idx="3"/>
          </p:nvPr>
        </p:nvSpPr>
        <p:spPr bwMode="auto">
          <a:xfrm>
            <a:off x="3514725" y="624840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030" name="Rectangle 6"/>
          <p:cNvSpPr>
            <a:spLocks noGrp="1" noChangeArrowheads="1"/>
          </p:cNvSpPr>
          <p:nvPr>
            <p:ph type="sldNum" sz="quarter" idx="4"/>
          </p:nvPr>
        </p:nvSpPr>
        <p:spPr bwMode="auto">
          <a:xfrm>
            <a:off x="7372350" y="6248400"/>
            <a:ext cx="214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F"/>
            </a:gs>
            <a:gs pos="100000">
              <a:srgbClr val="000066"/>
            </a:gs>
          </a:gsLst>
          <a:lin ang="5400000" scaled="1"/>
          <a:tileRect/>
        </a:gradFill>
        <a:effectLst/>
      </p:bgPr>
    </p:bg>
    <p:spTree>
      <p:nvGrpSpPr>
        <p:cNvPr id="1" name=""/>
        <p:cNvGrpSpPr/>
        <p:nvPr/>
      </p:nvGrpSpPr>
      <p:grpSpPr/>
      <p:sp>
        <p:nvSpPr>
          <p:cNvPr id="1026" name="Rectangle 2"/>
          <p:cNvSpPr>
            <a:spLocks noGrp="1"/>
          </p:cNvSpPr>
          <p:nvPr>
            <p:ph type="title"/>
          </p:nvPr>
        </p:nvSpPr>
        <p:spPr>
          <a:xfrm>
            <a:off x="771525" y="609600"/>
            <a:ext cx="8743950" cy="1143000"/>
          </a:xfrm>
          <a:prstGeom prst="rect">
            <a:avLst/>
          </a:prstGeom>
          <a:noFill/>
          <a:ln w="9525">
            <a:noFill/>
          </a:ln>
        </p:spPr>
        <p:txBody>
          <a:bodyPr anchor="ctr"/>
          <a:p>
            <a:pPr lvl="0"/>
            <a:r>
              <a:rPr dirty="0"/>
              <a:t>Cliquez pour modifier le style du titre du masque</a:t>
            </a:r>
            <a:endParaRPr dirty="0"/>
          </a:p>
        </p:txBody>
      </p:sp>
      <p:sp>
        <p:nvSpPr>
          <p:cNvPr id="1027" name="Rectangle 3"/>
          <p:cNvSpPr>
            <a:spLocks noGrp="1"/>
          </p:cNvSpPr>
          <p:nvPr>
            <p:ph type="body" idx="1"/>
          </p:nvPr>
        </p:nvSpPr>
        <p:spPr>
          <a:xfrm>
            <a:off x="771525" y="1981200"/>
            <a:ext cx="8743950" cy="4114800"/>
          </a:xfrm>
          <a:prstGeom prst="rect">
            <a:avLst/>
          </a:prstGeom>
          <a:noFill/>
          <a:ln w="9525">
            <a:noFill/>
          </a:ln>
        </p:spPr>
        <p:txBody>
          <a:bodyPr/>
          <a:p>
            <a:pPr lvl="0"/>
            <a:r>
              <a:rPr dirty="0"/>
              <a:t>Cliquez pour modifier les styles du texte du masque</a:t>
            </a:r>
            <a:endParaRPr dirty="0"/>
          </a:p>
          <a:p>
            <a:pPr lvl="1"/>
            <a:r>
              <a:rPr dirty="0"/>
              <a:t>Deuxième niveau</a:t>
            </a:r>
            <a:endParaRPr dirty="0"/>
          </a:p>
          <a:p>
            <a:pPr lvl="2"/>
            <a:r>
              <a:rPr dirty="0"/>
              <a:t>Troisième niveau</a:t>
            </a:r>
            <a:endParaRPr dirty="0"/>
          </a:p>
          <a:p>
            <a:pPr lvl="3"/>
            <a:r>
              <a:rPr dirty="0"/>
              <a:t>Quatrième niveau</a:t>
            </a:r>
            <a:endParaRPr dirty="0"/>
          </a:p>
          <a:p>
            <a:pPr lvl="4"/>
            <a:r>
              <a:rPr dirty="0"/>
              <a:t>Cinquième niveau</a:t>
            </a:r>
            <a:endParaRPr dirty="0"/>
          </a:p>
        </p:txBody>
      </p:sp>
      <p:sp>
        <p:nvSpPr>
          <p:cNvPr id="1028" name="Rectangle 4"/>
          <p:cNvSpPr>
            <a:spLocks noGrp="1" noChangeArrowheads="1"/>
          </p:cNvSpPr>
          <p:nvPr>
            <p:ph type="dt" sz="half" idx="2"/>
          </p:nvPr>
        </p:nvSpPr>
        <p:spPr bwMode="auto">
          <a:xfrm>
            <a:off x="771525" y="6248400"/>
            <a:ext cx="214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029" name="Rectangle 5"/>
          <p:cNvSpPr>
            <a:spLocks noGrp="1" noChangeArrowheads="1"/>
          </p:cNvSpPr>
          <p:nvPr>
            <p:ph type="ftr" sz="quarter" idx="3"/>
          </p:nvPr>
        </p:nvSpPr>
        <p:spPr bwMode="auto">
          <a:xfrm>
            <a:off x="3514725" y="624840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fr-FR"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030" name="Rectangle 6"/>
          <p:cNvSpPr>
            <a:spLocks noGrp="1" noChangeArrowheads="1"/>
          </p:cNvSpPr>
          <p:nvPr>
            <p:ph type="sldNum" sz="quarter" idx="4"/>
          </p:nvPr>
        </p:nvSpPr>
        <p:spPr bwMode="auto">
          <a:xfrm>
            <a:off x="7372350" y="6248400"/>
            <a:ext cx="214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a:buNone/>
            </a:pPr>
            <a:fld id="{9A0DB2DC-4C9A-4742-B13C-FB6460FD3503}" type="slidenum">
              <a:rPr lang="fr-FR" dirty="0">
                <a:latin typeface="Times New Roman" panose="02020603050405020304" pitchFamily="18" charset="0"/>
                <a:ea typeface="Arial" panose="020B0604020202020204" pitchFamily="34" charset="0"/>
              </a:rPr>
            </a:fld>
            <a:endParaRPr lang="fr-FR" dirty="0">
              <a:latin typeface="Times New Roman" panose="02020603050405020304" pitchFamily="18" charset="0"/>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6.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7.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8.jpe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2.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jpe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jpe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8.jpeg"/><Relationship Id="rId1" Type="http://schemas.openxmlformats.org/officeDocument/2006/relationships/image" Target="../media/image124.jpe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jpe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3.jpe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4.jpe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5.jpe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6.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6.jpe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7.jpe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38.jpe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9.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1.jpeg"/><Relationship Id="rId1" Type="http://schemas.openxmlformats.org/officeDocument/2006/relationships/image" Target="../media/image140.jpe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3.jpeg"/><Relationship Id="rId1" Type="http://schemas.openxmlformats.org/officeDocument/2006/relationships/image" Target="../media/image14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5.jpeg"/><Relationship Id="rId1" Type="http://schemas.openxmlformats.org/officeDocument/2006/relationships/image" Target="../media/image144.jpe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7.jpeg"/><Relationship Id="rId1" Type="http://schemas.openxmlformats.org/officeDocument/2006/relationships/image" Target="../media/image146.jpe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9.jpeg"/><Relationship Id="rId1" Type="http://schemas.openxmlformats.org/officeDocument/2006/relationships/image" Target="../media/image148.jpe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0.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1.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2.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3.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4.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5.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6.jpe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jpe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7.jpe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8.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0.jpe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jpeg"/><Relationship Id="rId1" Type="http://schemas.openxmlformats.org/officeDocument/2006/relationships/image" Target="../media/image161.jpe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3.png"/><Relationship Id="rId1" Type="http://schemas.openxmlformats.org/officeDocument/2006/relationships/image" Target="../media/image162.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5.png"/><Relationship Id="rId1" Type="http://schemas.openxmlformats.org/officeDocument/2006/relationships/image" Target="../media/image16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7.png"/><Relationship Id="rId1" Type="http://schemas.openxmlformats.org/officeDocument/2006/relationships/image" Target="../media/image16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9.png"/><Relationship Id="rId1" Type="http://schemas.openxmlformats.org/officeDocument/2006/relationships/image" Target="../media/image168.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1.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2.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3.jpe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4.jpe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7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6.jpe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7.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8.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79.jpe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0.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1.jpe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2.jpe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3.jpe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4.jpe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6.jpe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87.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8.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89.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90.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1.jpe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2.jpe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3.jpe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4.jpe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hyperlink" Target="http://radiographics.rsnajnls.org/content/vol19/issue3/images/large/g99ma02g23a.jpeg" TargetMode="Externa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jpe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7.jpe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8.jpe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9.jpe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0.jpe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1.jpe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2.jpe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3.png"/></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4.png"/><Relationship Id="rId1" Type="http://schemas.openxmlformats.org/officeDocument/2006/relationships/image" Target="../media/image203.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5.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6.jpe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7.jpe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8.jpeg"/></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9.jpe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0.jpe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1.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2.jpe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3.jpe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5.jpe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6.jpe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7.jpe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8.jpe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9.jpe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0.jpe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1.jpeg"/></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2.jpe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3.jpe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image" Target="../media/image32.png"/></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5.jpe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6.jpe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7.jpeg"/></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9.png"/><Relationship Id="rId1" Type="http://schemas.openxmlformats.org/officeDocument/2006/relationships/image" Target="../media/image228.jpeg"/></Relationships>
</file>

<file path=ppt/slides/_rels/slide2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image" Target="../media/image229.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jpeg"/></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3.jpeg"/></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4.jpe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5.jpeg"/></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4.jpeg"/></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7.jpe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8.jpe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9.jpe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0.jpe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2.jpeg"/><Relationship Id="rId1" Type="http://schemas.openxmlformats.org/officeDocument/2006/relationships/image" Target="../media/image241.jpeg"/></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3.jpe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4.jpe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5.jpe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6.jpeg"/></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4.jpe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8.jpe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9.jpe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0.jpe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1.jpeg"/></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2.jpeg"/></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3.jpeg"/></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4.pn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5.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6.jpeg"/></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jpeg"/></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8.jpeg"/></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9.jpe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0.jpeg"/></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1.jpeg"/></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2.jpe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3.jpeg"/></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4.jpe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5.jpeg"/></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7.jpeg"/></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8.jpe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9.jpeg"/></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0.jpeg"/></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1.jpe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2.jpeg"/></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3.jpeg"/></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4.jpeg"/></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5.jpe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7.jpe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8.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9.jpe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0.jpe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1.jpeg"/></Relationships>
</file>

<file path=ppt/slides/_rels/slide2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jpeg"/></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3.jpe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4.jpeg"/></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5.jpeg"/></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6.jpeg"/><Relationship Id="rId1" Type="http://schemas.openxmlformats.org/officeDocument/2006/relationships/hyperlink" Target="http://www.radiologynotebook.com/atelectasis.html" TargetMode="Externa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2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6.jpeg"/><Relationship Id="rId2" Type="http://schemas.openxmlformats.org/officeDocument/2006/relationships/hyperlink" Target="http://www.radiologynotebook.com/atelectasis.html" TargetMode="External"/><Relationship Id="rId1" Type="http://schemas.openxmlformats.org/officeDocument/2006/relationships/image" Target="../media/image287.jpe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8.jpe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9.jpeg"/></Relationships>
</file>

<file path=ppt/slides/_rels/slide2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0.jpeg"/></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1.jpeg"/></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2.jpeg"/></Relationships>
</file>

<file path=ppt/slides/_rels/slide27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92.jpeg"/><Relationship Id="rId1" Type="http://schemas.openxmlformats.org/officeDocument/2006/relationships/image" Target="../media/image293.jpeg"/></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jpeg"/></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5.jpeg"/></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6.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7.jpeg"/></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8.png"/></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9.jpeg"/></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0.jpeg"/></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1.jpeg"/></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2.jpeg"/></Relationships>
</file>

<file path=ppt/slides/_rels/slide2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3.jpeg"/><Relationship Id="rId1" Type="http://schemas.openxmlformats.org/officeDocument/2006/relationships/image" Target="../media/image302.jpeg"/></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4.jpeg"/></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5.jpeg"/></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6.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7.png"/></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8.jpeg"/></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9.jpeg"/></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0.jpe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1.jpeg"/></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2.jpeg"/></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3.jpeg"/></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4.jpeg"/></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6.jpe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7.jpeg"/></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8.jpe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9.png"/></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0.png"/></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1.jpeg"/></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2.jpeg"/></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3.jpeg"/></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5.png"/></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6.jpeg"/></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7.jpeg"/></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8.jpeg"/></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9.jpeg"/></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0.jpeg"/></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1.jpeg"/></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2.jpeg"/></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3.jpeg"/></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4.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5.png"/></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6.jpeg"/></Relationships>
</file>

<file path=ppt/slides/_rels/slide3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7.png"/></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8.jpeg"/></Relationships>
</file>

<file path=ppt/slides/_rels/slide3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39.jpeg"/><Relationship Id="rId1" Type="http://schemas.openxmlformats.org/officeDocument/2006/relationships/image" Target="../media/image338.jpeg"/></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0.png"/></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1.jpeg"/></Relationships>
</file>

<file path=ppt/slides/_rels/slide32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43.jpeg"/><Relationship Id="rId2" Type="http://schemas.openxmlformats.org/officeDocument/2006/relationships/image" Target="../media/image342.png"/><Relationship Id="rId1" Type="http://schemas.openxmlformats.org/officeDocument/2006/relationships/image" Target="../media/image34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6.png"/><Relationship Id="rId1" Type="http://schemas.openxmlformats.org/officeDocument/2006/relationships/image" Target="../media/image45.png"/></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4.jpeg"/></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4.jpeg"/></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5.jpeg"/></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6.jpeg"/></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7.png"/></Relationships>
</file>

<file path=ppt/slides/_rels/slide3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48.jpeg"/><Relationship Id="rId1" Type="http://schemas.openxmlformats.org/officeDocument/2006/relationships/image" Target="../media/image347.png"/></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9.jpeg"/></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9.jpeg"/></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0.jpeg"/></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52.jpeg"/><Relationship Id="rId1" Type="http://schemas.openxmlformats.org/officeDocument/2006/relationships/image" Target="../media/image351.png"/></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3.jpeg"/></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4.jpeg"/></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5.jpeg"/></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6.jpeg"/></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7.jpeg"/></Relationships>
</file>

<file path=ppt/slides/_rels/slide3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8.jpeg"/></Relationships>
</file>

<file path=ppt/slides/_rels/slide34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60.jpeg"/><Relationship Id="rId2" Type="http://schemas.openxmlformats.org/officeDocument/2006/relationships/image" Target="../media/image359.png"/><Relationship Id="rId1" Type="http://schemas.openxmlformats.org/officeDocument/2006/relationships/image" Target="../media/image358.jpeg"/></Relationships>
</file>

<file path=ppt/slides/_rels/slide3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1.jpeg"/></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3.jpeg"/></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4.png"/></Relationships>
</file>

<file path=ppt/slides/_rels/slide3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5.jpeg"/></Relationships>
</file>

<file path=ppt/slides/_rels/slide3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6.jpeg"/></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7.jpeg"/></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8.jpeg"/></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9.jpeg"/></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0.jpeg"/></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1.jpeg"/></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2.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C:/Users/PC/Documents/http:/www.med-ed.virginia.edu/courses/rad/cxr/web images/kerley_B2.jpg" TargetMode="External"/><Relationship Id="rId1" Type="http://schemas.openxmlformats.org/officeDocument/2006/relationships/image" Target="../media/image373.jpeg"/></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4.jpeg"/></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5.jpeg"/></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6.jpeg"/></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7.jpeg"/></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8.jpeg"/></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9.jpeg"/></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0.jpeg"/></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1.jpeg"/></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2.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3.jpeg"/></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4.jpeg"/></Relationships>
</file>

<file path=ppt/slides/_rels/slide3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5.jpeg"/></Relationships>
</file>

<file path=ppt/slides/_rels/slide3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6.jpeg"/></Relationships>
</file>

<file path=ppt/slides/_rels/slide3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7.jpeg"/></Relationships>
</file>

<file path=ppt/slides/_rels/slide3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8.jpeg"/></Relationships>
</file>

<file path=ppt/slides/_rels/slide3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9.jpeg"/></Relationships>
</file>

<file path=ppt/slides/_rels/slide3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0.jpeg"/></Relationships>
</file>

<file path=ppt/slides/_rels/slide3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2.jpeg"/><Relationship Id="rId1" Type="http://schemas.openxmlformats.org/officeDocument/2006/relationships/image" Target="../media/image391.jpeg"/></Relationships>
</file>

<file path=ppt/slides/_rels/slide3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2.jpeg"/><Relationship Id="rId1" Type="http://schemas.openxmlformats.org/officeDocument/2006/relationships/image" Target="../media/image391.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3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3.jpeg"/></Relationships>
</file>

<file path=ppt/slides/_rels/slide3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4.jpeg"/></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5.jpeg"/></Relationships>
</file>

<file path=ppt/slides/_rels/slide3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6.jpeg"/></Relationships>
</file>

<file path=ppt/slides/_rels/slide3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7.png"/></Relationships>
</file>

<file path=ppt/slides/_rels/slide3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8.jpeg"/></Relationships>
</file>

<file path=ppt/slides/_rels/slide3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9.jpeg"/></Relationships>
</file>

<file path=ppt/slides/_rels/slide3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0.jpeg"/></Relationships>
</file>

<file path=ppt/slides/_rels/slide3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1.jpeg"/></Relationships>
</file>

<file path=ppt/slides/_rels/slide3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3.jpeg"/></Relationships>
</file>

<file path=ppt/slides/_rels/slide3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3.jpeg"/></Relationships>
</file>

<file path=ppt/slides/_rels/slide3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4.jpeg"/></Relationships>
</file>

<file path=ppt/slides/_rels/slide3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5.jpeg"/></Relationships>
</file>

<file path=ppt/slides/_rels/slide3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6.png"/></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7.jpeg"/></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8.jpeg"/></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9.jpeg"/></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0.jpeg"/></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1.jpeg"/></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jpeg"/><Relationship Id="rId1" Type="http://schemas.openxmlformats.org/officeDocument/2006/relationships/image" Target="../media/image54.jpeg"/></Relationships>
</file>

<file path=ppt/slides/_rels/slide4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3.jpeg"/></Relationships>
</file>

<file path=ppt/slides/_rels/slide4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4.jpeg"/></Relationships>
</file>

<file path=ppt/slides/_rels/slide4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5.jpeg"/></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6.jpeg"/></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7.jpeg"/></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8.jpeg"/></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9.jpeg"/></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0.jpeg"/></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1.jpeg"/></Relationships>
</file>

<file path=ppt/slides/_rels/slide4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3.jpeg"/></Relationships>
</file>

<file path=ppt/slides/_rels/slide4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4.jpeg"/></Relationships>
</file>

<file path=ppt/slides/_rels/slide41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426.jpeg"/><Relationship Id="rId1" Type="http://schemas.openxmlformats.org/officeDocument/2006/relationships/image" Target="../media/image425.jpeg"/></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7.jpe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8.jpeg"/></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9.jpeg"/></Relationships>
</file>

<file path=ppt/slides/_rels/slide4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0.jpeg"/></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1.jpeg"/></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2.jpeg"/></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6.jpeg"/></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4.jpeg"/></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5.jpeg"/></Relationships>
</file>

<file path=ppt/slides/_rels/slide4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6.jpeg"/></Relationships>
</file>

<file path=ppt/slides/_rels/slide4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7.jpeg"/></Relationships>
</file>

<file path=ppt/slides/_rels/slide4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8.jpeg"/></Relationships>
</file>

<file path=ppt/slides/_rels/slide4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9.jpeg"/></Relationships>
</file>

<file path=ppt/slides/_rels/slide4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0.jpeg"/></Relationships>
</file>

<file path=ppt/slides/_rels/slide4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1.png"/></Relationships>
</file>

<file path=ppt/slides/_rels/slide4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2.jpeg"/></Relationships>
</file>

<file path=ppt/slides/_rels/slide4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3.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image" Target="../media/image57.jpeg"/></Relationships>
</file>

<file path=ppt/slides/_rels/slide4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4.jpeg"/></Relationships>
</file>

<file path=ppt/slides/_rels/slide4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5.jpeg"/></Relationships>
</file>

<file path=ppt/slides/_rels/slide4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6.png"/></Relationships>
</file>

<file path=ppt/slides/_rels/slide4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7.png"/><Relationship Id="rId1" Type="http://schemas.openxmlformats.org/officeDocument/2006/relationships/image" Target="../media/image446.png"/></Relationships>
</file>

<file path=ppt/slides/_rels/slide4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8.jpeg"/></Relationships>
</file>

<file path=ppt/slides/_rels/slide4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9.jpeg"/></Relationships>
</file>

<file path=ppt/slides/_rels/slide4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0.jpeg"/></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1.png"/></Relationships>
</file>

<file path=ppt/slides/_rels/slide4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2.jpeg"/></Relationships>
</file>

<file path=ppt/slides/_rels/slide4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3.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png"/></Relationships>
</file>

<file path=ppt/slides/_rels/slide4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4.jpeg"/></Relationships>
</file>

<file path=ppt/slides/_rels/slide4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5.png"/></Relationships>
</file>

<file path=ppt/slides/_rels/slide4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6.jpeg"/></Relationships>
</file>

<file path=ppt/slides/_rels/slide4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7.jpeg"/></Relationships>
</file>

<file path=ppt/slides/_rels/slide4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8.jpeg"/></Relationships>
</file>

<file path=ppt/slides/_rels/slide4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9.jpeg"/></Relationships>
</file>

<file path=ppt/slides/_rels/slide4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0.png"/></Relationships>
</file>

<file path=ppt/slides/_rels/slide4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1.jpeg"/></Relationships>
</file>

<file path=ppt/slides/_rels/slide4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2.jpeg"/></Relationships>
</file>

<file path=ppt/slides/_rels/slide4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62.jpeg"/></Relationships>
</file>

<file path=ppt/slides/_rels/slide4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4.jpeg"/></Relationships>
</file>

<file path=ppt/slides/_rels/slide4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5.jpeg"/></Relationships>
</file>

<file path=ppt/slides/_rels/slide4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6.png"/></Relationships>
</file>

<file path=ppt/slides/_rels/slide4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7.png"/></Relationships>
</file>

<file path=ppt/slides/_rels/slide4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9.png"/><Relationship Id="rId1" Type="http://schemas.openxmlformats.org/officeDocument/2006/relationships/image" Target="../media/image468.png"/></Relationships>
</file>

<file path=ppt/slides/_rels/slide4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0.jpeg"/></Relationships>
</file>

<file path=ppt/slides/_rels/slide4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1.jpeg"/></Relationships>
</file>

<file path=ppt/slides/_rels/slide4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2.jpeg"/></Relationships>
</file>

<file path=ppt/slides/_rels/slide4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3.png"/></Relationships>
</file>

<file path=ppt/slides/_rels/slide4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4.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3.jpeg"/></Relationships>
</file>

<file path=ppt/slides/_rels/slide4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5.jpeg"/></Relationships>
</file>

<file path=ppt/slides/_rels/slide4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6.jpeg"/></Relationships>
</file>

<file path=ppt/slides/_rels/slide4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7.jpeg"/></Relationships>
</file>

<file path=ppt/slides/_rels/slide4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8.png"/></Relationships>
</file>

<file path=ppt/slides/_rels/slide4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9.jpeg"/></Relationships>
</file>

<file path=ppt/slides/_rels/slide4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0.jpeg"/></Relationships>
</file>

<file path=ppt/slides/_rels/slide4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1.jpeg"/></Relationships>
</file>

<file path=ppt/slides/_rels/slide4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2.png"/></Relationships>
</file>

<file path=ppt/slides/_rels/slide4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3.jpeg"/></Relationships>
</file>

<file path=ppt/slides/_rels/slide4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4.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5.jpeg"/></Relationships>
</file>

<file path=ppt/slides/_rels/slide4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6.jpeg"/></Relationships>
</file>

<file path=ppt/slides/_rels/slide4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7.png"/></Relationships>
</file>

<file path=ppt/slides/_rels/slide4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8.jpeg"/></Relationships>
</file>

<file path=ppt/slides/_rels/slide4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9.jpeg"/></Relationships>
</file>

<file path=ppt/slides/_rels/slide4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0.jpeg"/></Relationships>
</file>

<file path=ppt/slides/_rels/slide4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1.jpeg"/></Relationships>
</file>

<file path=ppt/slides/_rels/slide4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2.jpeg"/></Relationships>
</file>

<file path=ppt/slides/_rels/slide4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3.jpeg"/></Relationships>
</file>

<file path=ppt/slides/_rels/slide4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4.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5.png"/></Relationships>
</file>

<file path=ppt/slides/_rels/slide4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5.png"/></Relationships>
</file>

<file path=ppt/slides/_rels/slide4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6.jpeg"/></Relationships>
</file>

<file path=ppt/slides/_rels/slide4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7.jpeg"/></Relationships>
</file>

<file path=ppt/slides/_rels/slide4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8.jpeg"/></Relationships>
</file>

<file path=ppt/slides/_rels/slide4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9.jpeg"/></Relationships>
</file>

<file path=ppt/slides/_rels/slide4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0.jpeg"/></Relationships>
</file>

<file path=ppt/slides/_rels/slide4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1.jpeg"/></Relationships>
</file>

<file path=ppt/slides/_rels/slide4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2.jpeg"/></Relationships>
</file>

<file path=ppt/slides/_rels/slide4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3.jpeg"/></Relationships>
</file>

<file path=ppt/slides/_rels/slide4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5.jpeg"/></Relationships>
</file>

<file path=ppt/slides/_rels/slide4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4.png"/><Relationship Id="rId1" Type="http://schemas.openxmlformats.org/officeDocument/2006/relationships/image" Target="../media/image506.png"/></Relationships>
</file>

<file path=ppt/slides/_rels/slide4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7.jpeg"/><Relationship Id="rId1" Type="http://schemas.openxmlformats.org/officeDocument/2006/relationships/image" Target="../media/image505.jpeg"/></Relationships>
</file>

<file path=ppt/slides/_rels/slide4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8.jpeg"/></Relationships>
</file>

<file path=ppt/slides/_rels/slide4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9.jpeg"/></Relationships>
</file>

<file path=ppt/slides/_rels/slide4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0.jpeg"/></Relationships>
</file>

<file path=ppt/slides/_rels/slide4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1.jpeg"/></Relationships>
</file>

<file path=ppt/slides/_rels/slide4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2.jpeg"/></Relationships>
</file>

<file path=ppt/slides/_rels/slide4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2.jpeg"/></Relationships>
</file>

<file path=ppt/slides/_rels/slide4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4.jpeg"/></Relationships>
</file>

<file path=ppt/slides/_rels/slide5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5.jpeg"/></Relationships>
</file>

<file path=ppt/slides/_rels/slide5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6.jpeg"/></Relationships>
</file>

<file path=ppt/slides/_rels/slide5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7.jpeg"/></Relationships>
</file>

<file path=ppt/slides/_rels/slide5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8.jpeg"/></Relationships>
</file>

<file path=ppt/slides/_rels/slide5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9.jpeg"/></Relationships>
</file>

<file path=ppt/slides/_rels/slide5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0.jpeg"/></Relationships>
</file>

<file path=ppt/slides/_rels/slide5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1.jpeg"/></Relationships>
</file>

<file path=ppt/slides/_rels/slide5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2.jpeg"/></Relationships>
</file>

<file path=ppt/slides/_rels/slide5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3.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5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3.jpeg"/></Relationships>
</file>

<file path=ppt/slides/_rels/slide5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4.jpeg"/></Relationships>
</file>

<file path=ppt/slides/_rels/slide5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5.jpeg"/></Relationships>
</file>

<file path=ppt/slides/_rels/slide5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6.jpeg"/></Relationships>
</file>

<file path=ppt/slides/_rels/slide5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7.jpeg"/></Relationships>
</file>

<file path=ppt/slides/_rels/slide5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7.jpeg"/><Relationship Id="rId1" Type="http://schemas.openxmlformats.org/officeDocument/2006/relationships/image" Target="../media/image528.jpeg"/></Relationships>
</file>

<file path=ppt/slides/_rels/slide5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9.jpeg"/></Relationships>
</file>

<file path=ppt/slides/_rels/slide5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0.jpeg"/></Relationships>
</file>

<file path=ppt/slides/_rels/slide5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1.jpeg"/></Relationships>
</file>

<file path=ppt/slides/_rels/slide5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2.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5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3.jpeg"/></Relationships>
</file>

<file path=ppt/slides/_rels/slide5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4.jpeg"/></Relationships>
</file>

<file path=ppt/slides/_rels/slide5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5.jpeg"/></Relationships>
</file>

<file path=ppt/slides/_rels/slide5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6.jpeg"/></Relationships>
</file>

<file path=ppt/slides/_rels/slide5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7.jpeg"/></Relationships>
</file>

<file path=ppt/slides/_rels/slide5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8.jpeg"/></Relationships>
</file>

<file path=ppt/slides/_rels/slide5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9.jpeg"/></Relationships>
</file>

<file path=ppt/slides/_rels/slide5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0.jpeg"/></Relationships>
</file>

<file path=ppt/slides/_rels/slide5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1.jpeg"/></Relationships>
</file>

<file path=ppt/slides/_rels/slide5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3.png"/><Relationship Id="rId1" Type="http://schemas.openxmlformats.org/officeDocument/2006/relationships/image" Target="../media/image542.png"/></Relationships>
</file>

<file path=ppt/slides/_rels/slide5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4.jpeg"/></Relationships>
</file>

<file path=ppt/slides/_rels/slide5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5.jpeg"/></Relationships>
</file>

<file path=ppt/slides/_rels/slide5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6.jpeg"/></Relationships>
</file>

<file path=ppt/slides/_rels/slide5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7.png"/></Relationships>
</file>

<file path=ppt/slides/_rels/slide5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8.png"/><Relationship Id="rId1" Type="http://schemas.openxmlformats.org/officeDocument/2006/relationships/image" Target="../media/image547.png"/></Relationships>
</file>

<file path=ppt/slides/_rels/slide5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9.jpeg"/></Relationships>
</file>

<file path=ppt/slides/_rels/slide5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0.jpeg"/></Relationships>
</file>

<file path=ppt/slides/_rels/slide5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1.jpeg"/></Relationships>
</file>

<file path=ppt/slides/_rels/slide5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2.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9.png"/></Relationships>
</file>

<file path=ppt/slides/_rels/slide5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3.jpeg"/></Relationships>
</file>

<file path=ppt/slides/_rels/slide5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4.jpeg"/></Relationships>
</file>

<file path=ppt/slides/_rels/slide5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5.jpeg"/></Relationships>
</file>

<file path=ppt/slides/_rels/slide5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6.jpeg"/></Relationships>
</file>

<file path=ppt/slides/_rels/slide5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7.jpeg"/></Relationships>
</file>

<file path=ppt/slides/_rels/slide5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8.jpeg"/></Relationships>
</file>

<file path=ppt/slides/_rels/slide5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9.jpeg"/></Relationships>
</file>

<file path=ppt/slides/_rels/slide5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0.jpeg"/></Relationships>
</file>

<file path=ppt/slides/_rels/slide5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1.jpeg"/></Relationships>
</file>

<file path=ppt/slides/_rels/slide5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5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4.png"/><Relationship Id="rId1" Type="http://schemas.openxmlformats.org/officeDocument/2006/relationships/image" Target="../media/image563.png"/></Relationships>
</file>

<file path=ppt/slides/_rels/slide5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6.png"/><Relationship Id="rId1" Type="http://schemas.openxmlformats.org/officeDocument/2006/relationships/image" Target="../media/image565.png"/></Relationships>
</file>

<file path=ppt/slides/_rels/slide5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8.png"/><Relationship Id="rId1" Type="http://schemas.openxmlformats.org/officeDocument/2006/relationships/image" Target="../media/image567.png"/></Relationships>
</file>

<file path=ppt/slides/_rels/slide5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0.png"/><Relationship Id="rId1" Type="http://schemas.openxmlformats.org/officeDocument/2006/relationships/image" Target="../media/image569.png"/></Relationships>
</file>

<file path=ppt/slides/_rels/slide5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1.png"/><Relationship Id="rId1" Type="http://schemas.openxmlformats.org/officeDocument/2006/relationships/image" Target="../media/image562.png"/></Relationships>
</file>

<file path=ppt/slides/_rels/slide5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2.jpeg"/></Relationships>
</file>

<file path=ppt/slides/_rels/slide5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3.jpeg"/></Relationships>
</file>

<file path=ppt/slides/_rels/slide5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4.jpeg"/></Relationships>
</file>

<file path=ppt/slides/_rels/slide5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5.png"/></Relationships>
</file>

<file path=ppt/slides/_rels/slide5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6.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7.jpeg"/></Relationships>
</file>

<file path=ppt/slides/_rels/slide5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8.jpeg"/></Relationships>
</file>

<file path=ppt/slides/_rels/slide5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9.jpeg"/></Relationships>
</file>

<file path=ppt/slides/_rels/slide5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0.jpeg"/></Relationships>
</file>

<file path=ppt/slides/_rels/slide5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1.jpeg"/></Relationships>
</file>

<file path=ppt/slides/_rels/slide5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2.png"/></Relationships>
</file>

<file path=ppt/slides/_rels/slide5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4.png"/><Relationship Id="rId1" Type="http://schemas.openxmlformats.org/officeDocument/2006/relationships/image" Target="../media/image583.png"/></Relationships>
</file>

<file path=ppt/slides/_rels/slide5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6.png"/><Relationship Id="rId1" Type="http://schemas.openxmlformats.org/officeDocument/2006/relationships/image" Target="../media/image585.png"/></Relationships>
</file>

<file path=ppt/slides/_rels/slide5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7.png"/><Relationship Id="rId1" Type="http://schemas.openxmlformats.org/officeDocument/2006/relationships/image" Target="../media/image582.png"/></Relationships>
</file>

<file path=ppt/slides/_rels/slide5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9.png"/><Relationship Id="rId1" Type="http://schemas.openxmlformats.org/officeDocument/2006/relationships/image" Target="../media/image588.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5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1.png"/><Relationship Id="rId1" Type="http://schemas.openxmlformats.org/officeDocument/2006/relationships/image" Target="../media/image590.png"/></Relationships>
</file>

<file path=ppt/slides/_rels/slide5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2.jpeg"/></Relationships>
</file>

<file path=ppt/slides/_rels/slide5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3.jpeg"/></Relationships>
</file>

<file path=ppt/slides/_rels/slide5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4.jpeg"/></Relationships>
</file>

<file path=ppt/slides/_rels/slide5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5.jpeg"/></Relationships>
</file>

<file path=ppt/slides/_rels/slide5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6.jpeg"/></Relationships>
</file>

<file path=ppt/slides/_rels/slide5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7.jpeg"/></Relationships>
</file>

<file path=ppt/slides/_rels/slide5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8.jpeg"/></Relationships>
</file>

<file path=ppt/slides/_rels/slide5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9.jpeg"/></Relationships>
</file>

<file path=ppt/slides/_rels/slide5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0.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75.png"/></Relationships>
</file>

<file path=ppt/slides/_rels/slide5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1.jpeg"/></Relationships>
</file>

<file path=ppt/slides/_rels/slide5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2.jpeg"/></Relationships>
</file>

<file path=ppt/slides/_rels/slide5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3.jpeg"/></Relationships>
</file>

<file path=ppt/slides/_rels/slide5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4.jpeg"/></Relationships>
</file>

<file path=ppt/slides/_rels/slide5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5.jpeg"/></Relationships>
</file>

<file path=ppt/slides/_rels/slide5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6.jpeg"/></Relationships>
</file>

<file path=ppt/slides/_rels/slide5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7.jpeg"/></Relationships>
</file>

<file path=ppt/slides/_rels/slide5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9.jpeg"/><Relationship Id="rId1" Type="http://schemas.openxmlformats.org/officeDocument/2006/relationships/image" Target="../media/image608.jpeg"/></Relationships>
</file>

<file path=ppt/slides/_rels/slide5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0.png"/></Relationships>
</file>

<file path=ppt/slides/_rels/slide5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1.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jpeg"/></Relationships>
</file>

<file path=ppt/slides/_rels/slide5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2.jpeg"/></Relationships>
</file>

<file path=ppt/slides/_rels/slide5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3.jpeg"/></Relationships>
</file>

<file path=ppt/slides/_rels/slide5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4.jpeg"/></Relationships>
</file>

<file path=ppt/slides/_rels/slide5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5.jpeg"/></Relationships>
</file>

<file path=ppt/slides/_rels/slide5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6.png"/></Relationships>
</file>

<file path=ppt/slides/_rels/slide5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7.jpeg"/></Relationships>
</file>

<file path=ppt/slides/_rels/slide5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8.jpeg"/></Relationships>
</file>

<file path=ppt/slides/_rels/slide5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9.jpeg"/></Relationships>
</file>

<file path=ppt/slides/_rels/slide5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0.jpeg"/></Relationships>
</file>

<file path=ppt/slides/_rels/slide5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6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2.png"/></Relationships>
</file>

<file path=ppt/slides/_rels/slide6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3.jpeg"/></Relationships>
</file>

<file path=ppt/slides/_rels/slide6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4.jpeg"/></Relationships>
</file>

<file path=ppt/slides/_rels/slide6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5.jpeg"/></Relationships>
</file>

<file path=ppt/slides/_rels/slide6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6.png"/></Relationships>
</file>

<file path=ppt/slides/_rels/slide6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7.jpeg"/></Relationships>
</file>

<file path=ppt/slides/_rels/slide6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8.jpeg"/></Relationships>
</file>

<file path=ppt/slides/_rels/slide6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9.jpeg"/></Relationships>
</file>

<file path=ppt/slides/_rels/slide6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0.png"/></Relationships>
</file>

<file path=ppt/slides/_rels/slide6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78.jpeg"/></Relationships>
</file>

<file path=ppt/slides/_rels/slide6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2.png"/></Relationships>
</file>

<file path=ppt/slides/_rels/slide6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33.png"/><Relationship Id="rId1" Type="http://schemas.openxmlformats.org/officeDocument/2006/relationships/hyperlink" Target="mailto:michelphuongcdha@gmail.com"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9.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82.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image" Target="../media/image8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3.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95.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100.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2.png"/><Relationship Id="rId1" Type="http://schemas.openxmlformats.org/officeDocument/2006/relationships/image" Target="../media/image100.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6.png"/><Relationship Id="rId1" Type="http://schemas.openxmlformats.org/officeDocument/2006/relationships/image" Target="../media/image105.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1.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jpe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0.jpeg"/><Relationship Id="rId2" Type="http://schemas.openxmlformats.org/officeDocument/2006/relationships/image" Target="../media/image112.jpeg"/><Relationship Id="rId1" Type="http://schemas.openxmlformats.org/officeDocument/2006/relationships/image" Target="../media/image111.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X-ray film, invertebrate, anima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9300" y="304800"/>
            <a:ext cx="6248400" cy="6248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X-ray fil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5500" y="342900"/>
            <a:ext cx="6172200" cy="6172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Text Box 2"/>
          <p:cNvSpPr txBox="1"/>
          <p:nvPr/>
        </p:nvSpPr>
        <p:spPr>
          <a:xfrm>
            <a:off x="228600" y="533400"/>
            <a:ext cx="31242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Nhu moâ phoåi</a:t>
            </a:r>
            <a:endParaRPr sz="3200" b="1" dirty="0">
              <a:solidFill>
                <a:srgbClr val="FFFF00"/>
              </a:solidFill>
              <a:latin typeface="VNI-Times" pitchFamily="2" charset="0"/>
              <a:ea typeface="Arial" panose="020B0604020202020204" pitchFamily="34" charset="0"/>
            </a:endParaRPr>
          </a:p>
        </p:txBody>
      </p:sp>
      <p:pic>
        <p:nvPicPr>
          <p:cNvPr id="51203" name="Picture 3" descr="vx sup"/>
          <p:cNvPicPr>
            <a:picLocks noChangeAspect="1"/>
          </p:cNvPicPr>
          <p:nvPr/>
        </p:nvPicPr>
        <p:blipFill>
          <a:blip r:embed="rId1"/>
          <a:stretch>
            <a:fillRect/>
          </a:stretch>
        </p:blipFill>
        <p:spPr>
          <a:xfrm>
            <a:off x="609600" y="2362200"/>
            <a:ext cx="8991600" cy="3862388"/>
          </a:xfrm>
          <a:prstGeom prst="rect">
            <a:avLst/>
          </a:prstGeom>
          <a:noFill/>
          <a:ln w="9525" cap="flat" cmpd="sng">
            <a:solidFill>
              <a:schemeClr val="bg1"/>
            </a:solidFill>
            <a:prstDash val="solid"/>
            <a:miter/>
            <a:headEnd type="none" w="med" len="med"/>
            <a:tailEnd type="none" w="med" len="med"/>
          </a:ln>
        </p:spPr>
      </p:pic>
      <p:sp>
        <p:nvSpPr>
          <p:cNvPr id="51205" name="Text Box 5"/>
          <p:cNvSpPr txBox="1"/>
          <p:nvPr/>
        </p:nvSpPr>
        <p:spPr>
          <a:xfrm>
            <a:off x="4648200" y="457200"/>
            <a:ext cx="2971800" cy="457200"/>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Ñoái xöùng töôùi maùu</a:t>
            </a:r>
            <a:endParaRPr b="1" dirty="0">
              <a:solidFill>
                <a:srgbClr val="66FFFF"/>
              </a:solidFill>
              <a:latin typeface="VNI-Times" pitchFamily="2" charset="0"/>
              <a:ea typeface="Arial" panose="020B0604020202020204" pitchFamily="34" charset="0"/>
            </a:endParaRPr>
          </a:p>
        </p:txBody>
      </p:sp>
      <p:sp>
        <p:nvSpPr>
          <p:cNvPr id="51206" name="Line 6"/>
          <p:cNvSpPr/>
          <p:nvPr/>
        </p:nvSpPr>
        <p:spPr>
          <a:xfrm flipH="1" flipV="1">
            <a:off x="1447800" y="3429000"/>
            <a:ext cx="1905000" cy="2514600"/>
          </a:xfrm>
          <a:prstGeom prst="line">
            <a:avLst/>
          </a:prstGeom>
          <a:ln w="38100" cap="flat" cmpd="sng">
            <a:solidFill>
              <a:schemeClr val="bg1"/>
            </a:solidFill>
            <a:prstDash val="solid"/>
            <a:headEnd type="none" w="med" len="med"/>
            <a:tailEnd type="triangle" w="med" len="med"/>
          </a:ln>
        </p:spPr>
      </p:sp>
      <p:sp>
        <p:nvSpPr>
          <p:cNvPr id="51207" name="Line 7"/>
          <p:cNvSpPr/>
          <p:nvPr/>
        </p:nvSpPr>
        <p:spPr>
          <a:xfrm flipV="1">
            <a:off x="7010400" y="3429000"/>
            <a:ext cx="1600200" cy="2286000"/>
          </a:xfrm>
          <a:prstGeom prst="line">
            <a:avLst/>
          </a:prstGeom>
          <a:ln w="38100" cap="flat" cmpd="sng">
            <a:solidFill>
              <a:schemeClr val="bg1"/>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barn(outHorizontal)">
                                      <p:cBhvr>
                                        <p:cTn id="7" dur="500"/>
                                        <p:tgtEl>
                                          <p:spTgt spid="5120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51205"/>
                                        </p:tgtEl>
                                        <p:attrNameLst>
                                          <p:attrName>style.visibility</p:attrName>
                                        </p:attrNameLst>
                                      </p:cBhvr>
                                      <p:to>
                                        <p:strVal val="visible"/>
                                      </p:to>
                                    </p:set>
                                    <p:anim calcmode="lin" valueType="num">
                                      <p:cBhvr>
                                        <p:cTn id="12" dur="500" fill="hold"/>
                                        <p:tgtEl>
                                          <p:spTgt spid="51205"/>
                                        </p:tgtEl>
                                        <p:attrNameLst>
                                          <p:attrName>ppt_w</p:attrName>
                                        </p:attrNameLst>
                                      </p:cBhvr>
                                      <p:tavLst>
                                        <p:tav tm="0">
                                          <p:val>
                                            <p:fltVal val="0.000000"/>
                                          </p:val>
                                        </p:tav>
                                        <p:tav tm="100000">
                                          <p:val>
                                            <p:strVal val="#ppt_w"/>
                                          </p:val>
                                        </p:tav>
                                      </p:tavLst>
                                    </p:anim>
                                    <p:anim calcmode="lin" valueType="num">
                                      <p:cBhvr>
                                        <p:cTn id="13" dur="500" fill="hold"/>
                                        <p:tgtEl>
                                          <p:spTgt spid="51205"/>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17" presetClass="entr" presetSubtype="2" fill="hold" nodeType="afterEffect">
                                  <p:stCondLst>
                                    <p:cond delay="0"/>
                                  </p:stCondLst>
                                  <p:childTnLst>
                                    <p:set>
                                      <p:cBhvr>
                                        <p:cTn id="16" dur="1" fill="hold">
                                          <p:stCondLst>
                                            <p:cond delay="0"/>
                                          </p:stCondLst>
                                        </p:cTn>
                                        <p:tgtEl>
                                          <p:spTgt spid="51206"/>
                                        </p:tgtEl>
                                        <p:attrNameLst>
                                          <p:attrName>style.visibility</p:attrName>
                                        </p:attrNameLst>
                                      </p:cBhvr>
                                      <p:to>
                                        <p:strVal val="visible"/>
                                      </p:to>
                                    </p:set>
                                    <p:anim calcmode="lin" valueType="num">
                                      <p:cBhvr>
                                        <p:cTn id="17" dur="500" fill="hold"/>
                                        <p:tgtEl>
                                          <p:spTgt spid="51206"/>
                                        </p:tgtEl>
                                        <p:attrNameLst>
                                          <p:attrName>ppt_x</p:attrName>
                                        </p:attrNameLst>
                                      </p:cBhvr>
                                      <p:tavLst>
                                        <p:tav tm="0">
                                          <p:val>
                                            <p:strVal val="#ppt_x+#ppt_w/2"/>
                                          </p:val>
                                        </p:tav>
                                        <p:tav tm="100000">
                                          <p:val>
                                            <p:strVal val="#ppt_x"/>
                                          </p:val>
                                        </p:tav>
                                      </p:tavLst>
                                    </p:anim>
                                    <p:anim calcmode="lin" valueType="num">
                                      <p:cBhvr>
                                        <p:cTn id="18" dur="500" fill="hold"/>
                                        <p:tgtEl>
                                          <p:spTgt spid="51206"/>
                                        </p:tgtEl>
                                        <p:attrNameLst>
                                          <p:attrName>ppt_y</p:attrName>
                                        </p:attrNameLst>
                                      </p:cBhvr>
                                      <p:tavLst>
                                        <p:tav tm="0">
                                          <p:val>
                                            <p:strVal val="#ppt_y"/>
                                          </p:val>
                                        </p:tav>
                                        <p:tav tm="100000">
                                          <p:val>
                                            <p:strVal val="#ppt_y"/>
                                          </p:val>
                                        </p:tav>
                                      </p:tavLst>
                                    </p:anim>
                                    <p:anim calcmode="lin" valueType="num">
                                      <p:cBhvr>
                                        <p:cTn id="19" dur="500" fill="hold"/>
                                        <p:tgtEl>
                                          <p:spTgt spid="51206"/>
                                        </p:tgtEl>
                                        <p:attrNameLst>
                                          <p:attrName>ppt_w</p:attrName>
                                        </p:attrNameLst>
                                      </p:cBhvr>
                                      <p:tavLst>
                                        <p:tav tm="0">
                                          <p:val>
                                            <p:fltVal val="0.000000"/>
                                          </p:val>
                                        </p:tav>
                                        <p:tav tm="100000">
                                          <p:val>
                                            <p:strVal val="#ppt_w"/>
                                          </p:val>
                                        </p:tav>
                                      </p:tavLst>
                                    </p:anim>
                                    <p:anim calcmode="lin" valueType="num">
                                      <p:cBhvr>
                                        <p:cTn id="20" dur="500" fill="hold"/>
                                        <p:tgtEl>
                                          <p:spTgt spid="51206"/>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17" presetClass="entr" presetSubtype="8" fill="hold" nodeType="afterEffect">
                                  <p:stCondLst>
                                    <p:cond delay="0"/>
                                  </p:stCondLst>
                                  <p:childTnLst>
                                    <p:set>
                                      <p:cBhvr>
                                        <p:cTn id="23" dur="1" fill="hold">
                                          <p:stCondLst>
                                            <p:cond delay="0"/>
                                          </p:stCondLst>
                                        </p:cTn>
                                        <p:tgtEl>
                                          <p:spTgt spid="51207"/>
                                        </p:tgtEl>
                                        <p:attrNameLst>
                                          <p:attrName>style.visibility</p:attrName>
                                        </p:attrNameLst>
                                      </p:cBhvr>
                                      <p:to>
                                        <p:strVal val="visible"/>
                                      </p:to>
                                    </p:set>
                                    <p:anim calcmode="lin" valueType="num">
                                      <p:cBhvr>
                                        <p:cTn id="24" dur="500" fill="hold"/>
                                        <p:tgtEl>
                                          <p:spTgt spid="51207"/>
                                        </p:tgtEl>
                                        <p:attrNameLst>
                                          <p:attrName>ppt_x</p:attrName>
                                        </p:attrNameLst>
                                      </p:cBhvr>
                                      <p:tavLst>
                                        <p:tav tm="0">
                                          <p:val>
                                            <p:strVal val="#ppt_x-#ppt_w/2"/>
                                          </p:val>
                                        </p:tav>
                                        <p:tav tm="100000">
                                          <p:val>
                                            <p:strVal val="#ppt_x"/>
                                          </p:val>
                                        </p:tav>
                                      </p:tavLst>
                                    </p:anim>
                                    <p:anim calcmode="lin" valueType="num">
                                      <p:cBhvr>
                                        <p:cTn id="25" dur="500" fill="hold"/>
                                        <p:tgtEl>
                                          <p:spTgt spid="51207"/>
                                        </p:tgtEl>
                                        <p:attrNameLst>
                                          <p:attrName>ppt_y</p:attrName>
                                        </p:attrNameLst>
                                      </p:cBhvr>
                                      <p:tavLst>
                                        <p:tav tm="0">
                                          <p:val>
                                            <p:strVal val="#ppt_y"/>
                                          </p:val>
                                        </p:tav>
                                        <p:tav tm="100000">
                                          <p:val>
                                            <p:strVal val="#ppt_y"/>
                                          </p:val>
                                        </p:tav>
                                      </p:tavLst>
                                    </p:anim>
                                    <p:anim calcmode="lin" valueType="num">
                                      <p:cBhvr>
                                        <p:cTn id="26" dur="500" fill="hold"/>
                                        <p:tgtEl>
                                          <p:spTgt spid="51207"/>
                                        </p:tgtEl>
                                        <p:attrNameLst>
                                          <p:attrName>ppt_w</p:attrName>
                                        </p:attrNameLst>
                                      </p:cBhvr>
                                      <p:tavLst>
                                        <p:tav tm="0">
                                          <p:val>
                                            <p:fltVal val="0.000000"/>
                                          </p:val>
                                        </p:tav>
                                        <p:tav tm="100000">
                                          <p:val>
                                            <p:strVal val="#ppt_w"/>
                                          </p:val>
                                        </p:tav>
                                      </p:tavLst>
                                    </p:anim>
                                    <p:anim calcmode="lin" valueType="num">
                                      <p:cBhvr>
                                        <p:cTn id="27" dur="500" fill="hold"/>
                                        <p:tgtEl>
                                          <p:spTgt spid="5120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Text Box 2"/>
          <p:cNvSpPr txBox="1"/>
          <p:nvPr/>
        </p:nvSpPr>
        <p:spPr>
          <a:xfrm>
            <a:off x="152400" y="990600"/>
            <a:ext cx="25146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Nhu moâ phoåi</a:t>
            </a:r>
            <a:endParaRPr sz="3200" b="1" dirty="0">
              <a:solidFill>
                <a:srgbClr val="FFFF00"/>
              </a:solidFill>
              <a:latin typeface="VNI-Times" pitchFamily="2" charset="0"/>
              <a:ea typeface="Arial" panose="020B0604020202020204" pitchFamily="34" charset="0"/>
            </a:endParaRPr>
          </a:p>
        </p:txBody>
      </p:sp>
      <p:pic>
        <p:nvPicPr>
          <p:cNvPr id="52228" name="Picture 4" descr="vx inf"/>
          <p:cNvPicPr>
            <a:picLocks noChangeAspect="1"/>
          </p:cNvPicPr>
          <p:nvPr/>
        </p:nvPicPr>
        <p:blipFill>
          <a:blip r:embed="rId1"/>
          <a:stretch>
            <a:fillRect/>
          </a:stretch>
        </p:blipFill>
        <p:spPr>
          <a:xfrm>
            <a:off x="2590800" y="1143000"/>
            <a:ext cx="6934200" cy="5524500"/>
          </a:xfrm>
          <a:prstGeom prst="rect">
            <a:avLst/>
          </a:prstGeom>
          <a:noFill/>
          <a:ln w="9525" cap="flat" cmpd="sng">
            <a:solidFill>
              <a:schemeClr val="bg1"/>
            </a:solidFill>
            <a:prstDash val="solid"/>
            <a:miter/>
            <a:headEnd type="none" w="med" len="med"/>
            <a:tailEnd type="none" w="med" len="med"/>
          </a:ln>
        </p:spPr>
      </p:pic>
      <p:sp>
        <p:nvSpPr>
          <p:cNvPr id="52230" name="Text Box 6"/>
          <p:cNvSpPr txBox="1"/>
          <p:nvPr/>
        </p:nvSpPr>
        <p:spPr>
          <a:xfrm>
            <a:off x="4724400" y="304800"/>
            <a:ext cx="2971800" cy="457200"/>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Ñoái xöùng töôùi maùu</a:t>
            </a:r>
            <a:endParaRPr b="1" dirty="0">
              <a:solidFill>
                <a:srgbClr val="66FFFF"/>
              </a:solidFill>
              <a:latin typeface="VNI-Times" pitchFamily="2" charset="0"/>
              <a:ea typeface="Arial" panose="020B0604020202020204" pitchFamily="34" charset="0"/>
            </a:endParaRPr>
          </a:p>
        </p:txBody>
      </p:sp>
      <p:sp>
        <p:nvSpPr>
          <p:cNvPr id="52231" name="Line 7"/>
          <p:cNvSpPr/>
          <p:nvPr/>
        </p:nvSpPr>
        <p:spPr>
          <a:xfrm rot="-7080514" flipH="1" flipV="1">
            <a:off x="2770188" y="2268538"/>
            <a:ext cx="2039937" cy="2365375"/>
          </a:xfrm>
          <a:prstGeom prst="line">
            <a:avLst/>
          </a:prstGeom>
          <a:ln w="38100" cap="flat" cmpd="sng">
            <a:solidFill>
              <a:schemeClr val="bg1"/>
            </a:solidFill>
            <a:prstDash val="solid"/>
            <a:headEnd type="none" w="med" len="med"/>
            <a:tailEnd type="triangle" w="med" len="med"/>
          </a:ln>
        </p:spPr>
      </p:sp>
      <p:sp>
        <p:nvSpPr>
          <p:cNvPr id="52232" name="Line 8"/>
          <p:cNvSpPr/>
          <p:nvPr/>
        </p:nvSpPr>
        <p:spPr>
          <a:xfrm rot="7513130" flipV="1">
            <a:off x="7278688" y="2162175"/>
            <a:ext cx="1711325" cy="2559050"/>
          </a:xfrm>
          <a:prstGeom prst="line">
            <a:avLst/>
          </a:prstGeom>
          <a:ln w="38100" cap="flat" cmpd="sng">
            <a:solidFill>
              <a:schemeClr val="bg1"/>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barn(outHorizontal)">
                                      <p:cBhvr>
                                        <p:cTn id="7" dur="500"/>
                                        <p:tgtEl>
                                          <p:spTgt spid="52228"/>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52230"/>
                                        </p:tgtEl>
                                        <p:attrNameLst>
                                          <p:attrName>style.visibility</p:attrName>
                                        </p:attrNameLst>
                                      </p:cBhvr>
                                      <p:to>
                                        <p:strVal val="visible"/>
                                      </p:to>
                                    </p:set>
                                    <p:anim calcmode="lin" valueType="num">
                                      <p:cBhvr>
                                        <p:cTn id="11" dur="500" fill="hold"/>
                                        <p:tgtEl>
                                          <p:spTgt spid="52230"/>
                                        </p:tgtEl>
                                        <p:attrNameLst>
                                          <p:attrName>ppt_w</p:attrName>
                                        </p:attrNameLst>
                                      </p:cBhvr>
                                      <p:tavLst>
                                        <p:tav tm="0">
                                          <p:val>
                                            <p:fltVal val="0.000000"/>
                                          </p:val>
                                        </p:tav>
                                        <p:tav tm="100000">
                                          <p:val>
                                            <p:strVal val="#ppt_w"/>
                                          </p:val>
                                        </p:tav>
                                      </p:tavLst>
                                    </p:anim>
                                    <p:anim calcmode="lin" valueType="num">
                                      <p:cBhvr>
                                        <p:cTn id="12" dur="500" fill="hold"/>
                                        <p:tgtEl>
                                          <p:spTgt spid="52230"/>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 fill="hold" nodeType="afterEffect">
                                  <p:stCondLst>
                                    <p:cond delay="0"/>
                                  </p:stCondLst>
                                  <p:childTnLst>
                                    <p:set>
                                      <p:cBhvr>
                                        <p:cTn id="15" dur="1" fill="hold">
                                          <p:stCondLst>
                                            <p:cond delay="0"/>
                                          </p:stCondLst>
                                        </p:cTn>
                                        <p:tgtEl>
                                          <p:spTgt spid="52231"/>
                                        </p:tgtEl>
                                        <p:attrNameLst>
                                          <p:attrName>style.visibility</p:attrName>
                                        </p:attrNameLst>
                                      </p:cBhvr>
                                      <p:to>
                                        <p:strVal val="visible"/>
                                      </p:to>
                                    </p:set>
                                    <p:anim calcmode="lin" valueType="num">
                                      <p:cBhvr>
                                        <p:cTn id="16" dur="500" fill="hold"/>
                                        <p:tgtEl>
                                          <p:spTgt spid="52231"/>
                                        </p:tgtEl>
                                        <p:attrNameLst>
                                          <p:attrName>ppt_x</p:attrName>
                                        </p:attrNameLst>
                                      </p:cBhvr>
                                      <p:tavLst>
                                        <p:tav tm="0">
                                          <p:val>
                                            <p:strVal val="#ppt_x"/>
                                          </p:val>
                                        </p:tav>
                                        <p:tav tm="100000">
                                          <p:val>
                                            <p:strVal val="#ppt_x"/>
                                          </p:val>
                                        </p:tav>
                                      </p:tavLst>
                                    </p:anim>
                                    <p:anim calcmode="lin" valueType="num">
                                      <p:cBhvr>
                                        <p:cTn id="17" dur="500" fill="hold"/>
                                        <p:tgtEl>
                                          <p:spTgt spid="52231"/>
                                        </p:tgtEl>
                                        <p:attrNameLst>
                                          <p:attrName>ppt_y</p:attrName>
                                        </p:attrNameLst>
                                      </p:cBhvr>
                                      <p:tavLst>
                                        <p:tav tm="0">
                                          <p:val>
                                            <p:strVal val="#ppt_y-#ppt_h/2"/>
                                          </p:val>
                                        </p:tav>
                                        <p:tav tm="100000">
                                          <p:val>
                                            <p:strVal val="#ppt_y"/>
                                          </p:val>
                                        </p:tav>
                                      </p:tavLst>
                                    </p:anim>
                                    <p:anim calcmode="lin" valueType="num">
                                      <p:cBhvr>
                                        <p:cTn id="18" dur="500" fill="hold"/>
                                        <p:tgtEl>
                                          <p:spTgt spid="52231"/>
                                        </p:tgtEl>
                                        <p:attrNameLst>
                                          <p:attrName>ppt_w</p:attrName>
                                        </p:attrNameLst>
                                      </p:cBhvr>
                                      <p:tavLst>
                                        <p:tav tm="0">
                                          <p:val>
                                            <p:strVal val="#ppt_w"/>
                                          </p:val>
                                        </p:tav>
                                        <p:tav tm="100000">
                                          <p:val>
                                            <p:strVal val="#ppt_w"/>
                                          </p:val>
                                        </p:tav>
                                      </p:tavLst>
                                    </p:anim>
                                    <p:anim calcmode="lin" valueType="num">
                                      <p:cBhvr>
                                        <p:cTn id="19" dur="500" fill="hold"/>
                                        <p:tgtEl>
                                          <p:spTgt spid="52231"/>
                                        </p:tgtEl>
                                        <p:attrNameLst>
                                          <p:attrName>ppt_h</p:attrName>
                                        </p:attrNameLst>
                                      </p:cBhvr>
                                      <p:tavLst>
                                        <p:tav tm="0">
                                          <p:val>
                                            <p:fltVal val="0.000000"/>
                                          </p:val>
                                        </p:tav>
                                        <p:tav tm="100000">
                                          <p:val>
                                            <p:strVal val="#ppt_h"/>
                                          </p:val>
                                        </p:tav>
                                      </p:tavLst>
                                    </p:anim>
                                  </p:childTnLst>
                                </p:cTn>
                              </p:par>
                            </p:childTnLst>
                          </p:cTn>
                        </p:par>
                        <p:par>
                          <p:cTn id="20" fill="hold">
                            <p:stCondLst>
                              <p:cond delay="1500"/>
                            </p:stCondLst>
                            <p:childTnLst>
                              <p:par>
                                <p:cTn id="21" presetID="17" presetClass="entr" presetSubtype="1" fill="hold" nodeType="afterEffect">
                                  <p:stCondLst>
                                    <p:cond delay="0"/>
                                  </p:stCondLst>
                                  <p:childTnLst>
                                    <p:set>
                                      <p:cBhvr>
                                        <p:cTn id="22" dur="1" fill="hold">
                                          <p:stCondLst>
                                            <p:cond delay="0"/>
                                          </p:stCondLst>
                                        </p:cTn>
                                        <p:tgtEl>
                                          <p:spTgt spid="52232"/>
                                        </p:tgtEl>
                                        <p:attrNameLst>
                                          <p:attrName>style.visibility</p:attrName>
                                        </p:attrNameLst>
                                      </p:cBhvr>
                                      <p:to>
                                        <p:strVal val="visible"/>
                                      </p:to>
                                    </p:set>
                                    <p:anim calcmode="lin" valueType="num">
                                      <p:cBhvr>
                                        <p:cTn id="23" dur="500" fill="hold"/>
                                        <p:tgtEl>
                                          <p:spTgt spid="52232"/>
                                        </p:tgtEl>
                                        <p:attrNameLst>
                                          <p:attrName>ppt_x</p:attrName>
                                        </p:attrNameLst>
                                      </p:cBhvr>
                                      <p:tavLst>
                                        <p:tav tm="0">
                                          <p:val>
                                            <p:strVal val="#ppt_x"/>
                                          </p:val>
                                        </p:tav>
                                        <p:tav tm="100000">
                                          <p:val>
                                            <p:strVal val="#ppt_x"/>
                                          </p:val>
                                        </p:tav>
                                      </p:tavLst>
                                    </p:anim>
                                    <p:anim calcmode="lin" valueType="num">
                                      <p:cBhvr>
                                        <p:cTn id="24" dur="500" fill="hold"/>
                                        <p:tgtEl>
                                          <p:spTgt spid="52232"/>
                                        </p:tgtEl>
                                        <p:attrNameLst>
                                          <p:attrName>ppt_y</p:attrName>
                                        </p:attrNameLst>
                                      </p:cBhvr>
                                      <p:tavLst>
                                        <p:tav tm="0">
                                          <p:val>
                                            <p:strVal val="#ppt_y-#ppt_h/2"/>
                                          </p:val>
                                        </p:tav>
                                        <p:tav tm="100000">
                                          <p:val>
                                            <p:strVal val="#ppt_y"/>
                                          </p:val>
                                        </p:tav>
                                      </p:tavLst>
                                    </p:anim>
                                    <p:anim calcmode="lin" valueType="num">
                                      <p:cBhvr>
                                        <p:cTn id="25" dur="500" fill="hold"/>
                                        <p:tgtEl>
                                          <p:spTgt spid="52232"/>
                                        </p:tgtEl>
                                        <p:attrNameLst>
                                          <p:attrName>ppt_w</p:attrName>
                                        </p:attrNameLst>
                                      </p:cBhvr>
                                      <p:tavLst>
                                        <p:tav tm="0">
                                          <p:val>
                                            <p:strVal val="#ppt_w"/>
                                          </p:val>
                                        </p:tav>
                                        <p:tav tm="100000">
                                          <p:val>
                                            <p:strVal val="#ppt_w"/>
                                          </p:val>
                                        </p:tav>
                                      </p:tavLst>
                                    </p:anim>
                                    <p:anim calcmode="lin" valueType="num">
                                      <p:cBhvr>
                                        <p:cTn id="26" dur="500" fill="hold"/>
                                        <p:tgtEl>
                                          <p:spTgt spid="5223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Picture 2" descr="PCY-872-1-1BIS4"/>
          <p:cNvPicPr>
            <a:picLocks noChangeAspect="1"/>
          </p:cNvPicPr>
          <p:nvPr/>
        </p:nvPicPr>
        <p:blipFill>
          <a:blip r:embed="rId1"/>
          <a:stretch>
            <a:fillRect/>
          </a:stretch>
        </p:blipFill>
        <p:spPr>
          <a:xfrm>
            <a:off x="6629400" y="228600"/>
            <a:ext cx="2451100" cy="6477000"/>
          </a:xfrm>
          <a:prstGeom prst="rect">
            <a:avLst/>
          </a:prstGeom>
          <a:noFill/>
          <a:ln w="9525" cap="flat" cmpd="sng">
            <a:solidFill>
              <a:schemeClr val="bg1"/>
            </a:solidFill>
            <a:prstDash val="solid"/>
            <a:miter/>
            <a:headEnd type="none" w="med" len="med"/>
            <a:tailEnd type="none" w="med" len="med"/>
          </a:ln>
        </p:spPr>
      </p:pic>
      <p:sp>
        <p:nvSpPr>
          <p:cNvPr id="93187" name="Text Box 5"/>
          <p:cNvSpPr txBox="1"/>
          <p:nvPr/>
        </p:nvSpPr>
        <p:spPr>
          <a:xfrm>
            <a:off x="1295400" y="533400"/>
            <a:ext cx="25146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Nhu moâ phoåi</a:t>
            </a:r>
            <a:endParaRPr sz="3200" b="1" dirty="0">
              <a:solidFill>
                <a:srgbClr val="FFFF00"/>
              </a:solidFill>
              <a:latin typeface="VNI-Times" pitchFamily="2" charset="0"/>
              <a:ea typeface="Arial" panose="020B0604020202020204" pitchFamily="34" charset="0"/>
            </a:endParaRPr>
          </a:p>
        </p:txBody>
      </p:sp>
      <p:sp>
        <p:nvSpPr>
          <p:cNvPr id="53254" name="Text Box 6"/>
          <p:cNvSpPr txBox="1"/>
          <p:nvPr/>
        </p:nvSpPr>
        <p:spPr>
          <a:xfrm>
            <a:off x="838200" y="2971800"/>
            <a:ext cx="2971800" cy="822325"/>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Kích thöôùc maïch maùu</a:t>
            </a:r>
            <a:endParaRPr b="1" dirty="0">
              <a:solidFill>
                <a:srgbClr val="66FFFF"/>
              </a:solidFill>
              <a:latin typeface="VNI-Times" pitchFamily="2" charset="0"/>
              <a:ea typeface="Arial" panose="020B0604020202020204" pitchFamily="34" charset="0"/>
            </a:endParaRPr>
          </a:p>
        </p:txBody>
      </p:sp>
      <p:grpSp>
        <p:nvGrpSpPr>
          <p:cNvPr id="53262" name="Group 14"/>
          <p:cNvGrpSpPr/>
          <p:nvPr/>
        </p:nvGrpSpPr>
        <p:grpSpPr>
          <a:xfrm>
            <a:off x="5638800" y="1639888"/>
            <a:ext cx="990600" cy="3094037"/>
            <a:chOff x="3552" y="1033"/>
            <a:chExt cx="624" cy="1949"/>
          </a:xfrm>
        </p:grpSpPr>
        <p:sp>
          <p:nvSpPr>
            <p:cNvPr id="93193" name="Text Box 7"/>
            <p:cNvSpPr txBox="1"/>
            <p:nvPr/>
          </p:nvSpPr>
          <p:spPr>
            <a:xfrm>
              <a:off x="3600" y="1033"/>
              <a:ext cx="403" cy="749"/>
            </a:xfrm>
            <a:prstGeom prst="rect">
              <a:avLst/>
            </a:prstGeom>
            <a:noFill/>
            <a:ln w="9525">
              <a:noFill/>
            </a:ln>
          </p:spPr>
          <p:txBody>
            <a:bodyPr wrap="none">
              <a:spAutoFit/>
            </a:bodyPr>
            <a:p>
              <a:pPr eaLnBrk="0" hangingPunct="0"/>
              <a:r>
                <a:rPr sz="7200" b="1" dirty="0">
                  <a:solidFill>
                    <a:schemeClr val="accent1"/>
                  </a:solidFill>
                  <a:latin typeface="VNI-Times" pitchFamily="2" charset="0"/>
                  <a:ea typeface="Arial" panose="020B0604020202020204" pitchFamily="34" charset="0"/>
                </a:rPr>
                <a:t>1</a:t>
              </a:r>
              <a:endParaRPr sz="7200" b="1" dirty="0">
                <a:solidFill>
                  <a:schemeClr val="accent1"/>
                </a:solidFill>
                <a:latin typeface="VNI-Times" pitchFamily="2" charset="0"/>
                <a:ea typeface="Arial" panose="020B0604020202020204" pitchFamily="34" charset="0"/>
              </a:endParaRPr>
            </a:p>
          </p:txBody>
        </p:sp>
        <p:sp>
          <p:nvSpPr>
            <p:cNvPr id="93194" name="Text Box 8"/>
            <p:cNvSpPr txBox="1"/>
            <p:nvPr/>
          </p:nvSpPr>
          <p:spPr>
            <a:xfrm>
              <a:off x="3648" y="2233"/>
              <a:ext cx="403" cy="749"/>
            </a:xfrm>
            <a:prstGeom prst="rect">
              <a:avLst/>
            </a:prstGeom>
            <a:noFill/>
            <a:ln w="9525">
              <a:noFill/>
            </a:ln>
          </p:spPr>
          <p:txBody>
            <a:bodyPr wrap="none">
              <a:spAutoFit/>
            </a:bodyPr>
            <a:p>
              <a:pPr eaLnBrk="0" hangingPunct="0"/>
              <a:r>
                <a:rPr sz="7200" b="1" dirty="0">
                  <a:solidFill>
                    <a:schemeClr val="accent1"/>
                  </a:solidFill>
                  <a:latin typeface="VNI-Times" pitchFamily="2" charset="0"/>
                  <a:ea typeface="Arial" panose="020B0604020202020204" pitchFamily="34" charset="0"/>
                </a:rPr>
                <a:t>2</a:t>
              </a:r>
              <a:endParaRPr sz="7200" b="1" dirty="0">
                <a:solidFill>
                  <a:schemeClr val="accent1"/>
                </a:solidFill>
                <a:latin typeface="VNI-Times" pitchFamily="2" charset="0"/>
                <a:ea typeface="Arial" panose="020B0604020202020204" pitchFamily="34" charset="0"/>
              </a:endParaRPr>
            </a:p>
          </p:txBody>
        </p:sp>
        <p:sp>
          <p:nvSpPr>
            <p:cNvPr id="93195" name="Line 9"/>
            <p:cNvSpPr/>
            <p:nvPr/>
          </p:nvSpPr>
          <p:spPr>
            <a:xfrm flipH="1">
              <a:off x="3552" y="1680"/>
              <a:ext cx="624" cy="672"/>
            </a:xfrm>
            <a:prstGeom prst="line">
              <a:avLst/>
            </a:prstGeom>
            <a:ln w="57150" cap="flat" cmpd="sng">
              <a:solidFill>
                <a:schemeClr val="accent1"/>
              </a:solidFill>
              <a:prstDash val="solid"/>
              <a:headEnd type="none" w="med" len="med"/>
              <a:tailEnd type="none" w="med" len="med"/>
            </a:ln>
          </p:spPr>
        </p:sp>
      </p:grpSp>
      <p:sp>
        <p:nvSpPr>
          <p:cNvPr id="53258" name="Line 10"/>
          <p:cNvSpPr/>
          <p:nvPr/>
        </p:nvSpPr>
        <p:spPr>
          <a:xfrm flipH="1">
            <a:off x="8153400" y="2286000"/>
            <a:ext cx="76200" cy="76200"/>
          </a:xfrm>
          <a:prstGeom prst="line">
            <a:avLst/>
          </a:prstGeom>
          <a:ln w="57150" cap="flat" cmpd="sng">
            <a:solidFill>
              <a:schemeClr val="accent1"/>
            </a:solidFill>
            <a:prstDash val="solid"/>
            <a:headEnd type="none" w="med" len="med"/>
            <a:tailEnd type="none" w="med" len="med"/>
          </a:ln>
        </p:spPr>
      </p:sp>
      <p:sp>
        <p:nvSpPr>
          <p:cNvPr id="53260" name="Line 12"/>
          <p:cNvSpPr/>
          <p:nvPr/>
        </p:nvSpPr>
        <p:spPr>
          <a:xfrm>
            <a:off x="7924800" y="5029200"/>
            <a:ext cx="152400" cy="0"/>
          </a:xfrm>
          <a:prstGeom prst="line">
            <a:avLst/>
          </a:prstGeom>
          <a:ln w="38100" cap="flat" cmpd="sng">
            <a:solidFill>
              <a:schemeClr val="accent1"/>
            </a:solidFill>
            <a:prstDash val="solid"/>
            <a:headEnd type="none" w="med" len="med"/>
            <a:tailEnd type="none" w="med" len="med"/>
          </a:ln>
        </p:spPr>
      </p:sp>
      <p:sp>
        <p:nvSpPr>
          <p:cNvPr id="53261" name="Text Box 13"/>
          <p:cNvSpPr txBox="1"/>
          <p:nvPr/>
        </p:nvSpPr>
        <p:spPr>
          <a:xfrm>
            <a:off x="990600" y="5257800"/>
            <a:ext cx="5562600" cy="366713"/>
          </a:xfrm>
          <a:prstGeom prst="rect">
            <a:avLst/>
          </a:prstGeom>
          <a:noFill/>
          <a:ln w="9525">
            <a:noFill/>
          </a:ln>
        </p:spPr>
        <p:txBody>
          <a:bodyPr>
            <a:spAutoFit/>
          </a:bodyPr>
          <a:p>
            <a:pPr eaLnBrk="0" hangingPunct="0">
              <a:spcBef>
                <a:spcPct val="50000"/>
              </a:spcBef>
            </a:pPr>
            <a:r>
              <a:rPr sz="1800" b="1" dirty="0">
                <a:solidFill>
                  <a:schemeClr val="accent1"/>
                </a:solidFill>
                <a:latin typeface="VNI-Times" pitchFamily="2" charset="0"/>
                <a:ea typeface="Arial" panose="020B0604020202020204" pitchFamily="34" charset="0"/>
              </a:rPr>
              <a:t>Tyû leä 1/1 neáu beänh nhaân naèm ngöõa</a:t>
            </a:r>
            <a:endParaRPr sz="1800"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barn(outHorizontal)">
                                      <p:cBhvr>
                                        <p:cTn id="7" dur="500"/>
                                        <p:tgtEl>
                                          <p:spTgt spid="53250"/>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53254"/>
                                        </p:tgtEl>
                                        <p:attrNameLst>
                                          <p:attrName>style.visibility</p:attrName>
                                        </p:attrNameLst>
                                      </p:cBhvr>
                                      <p:to>
                                        <p:strVal val="visible"/>
                                      </p:to>
                                    </p:set>
                                    <p:anim calcmode="lin" valueType="num">
                                      <p:cBhvr>
                                        <p:cTn id="11" dur="500" fill="hold"/>
                                        <p:tgtEl>
                                          <p:spTgt spid="53254"/>
                                        </p:tgtEl>
                                        <p:attrNameLst>
                                          <p:attrName>ppt_w</p:attrName>
                                        </p:attrNameLst>
                                      </p:cBhvr>
                                      <p:tavLst>
                                        <p:tav tm="0">
                                          <p:val>
                                            <p:fltVal val="0.000000"/>
                                          </p:val>
                                        </p:tav>
                                        <p:tav tm="100000">
                                          <p:val>
                                            <p:strVal val="#ppt_w"/>
                                          </p:val>
                                        </p:tav>
                                      </p:tavLst>
                                    </p:anim>
                                    <p:anim calcmode="lin" valueType="num">
                                      <p:cBhvr>
                                        <p:cTn id="12" dur="500" fill="hold"/>
                                        <p:tgtEl>
                                          <p:spTgt spid="5325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53258"/>
                                        </p:tgtEl>
                                        <p:attrNameLst>
                                          <p:attrName>style.visibility</p:attrName>
                                        </p:attrNameLst>
                                      </p:cBhvr>
                                      <p:to>
                                        <p:strVal val="visible"/>
                                      </p:to>
                                    </p:set>
                                    <p:anim calcmode="lin" valueType="num">
                                      <p:cBhvr>
                                        <p:cTn id="17" dur="500" fill="hold"/>
                                        <p:tgtEl>
                                          <p:spTgt spid="53258"/>
                                        </p:tgtEl>
                                        <p:attrNameLst>
                                          <p:attrName>ppt_w</p:attrName>
                                        </p:attrNameLst>
                                      </p:cBhvr>
                                      <p:tavLst>
                                        <p:tav tm="0">
                                          <p:val>
                                            <p:fltVal val="0.000000"/>
                                          </p:val>
                                        </p:tav>
                                        <p:tav tm="100000">
                                          <p:val>
                                            <p:strVal val="#ppt_w"/>
                                          </p:val>
                                        </p:tav>
                                      </p:tavLst>
                                    </p:anim>
                                    <p:anim calcmode="lin" valueType="num">
                                      <p:cBhvr>
                                        <p:cTn id="18" dur="500" fill="hold"/>
                                        <p:tgtEl>
                                          <p:spTgt spid="5325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nodeType="clickEffect">
                                  <p:stCondLst>
                                    <p:cond delay="0"/>
                                  </p:stCondLst>
                                  <p:childTnLst>
                                    <p:set>
                                      <p:cBhvr>
                                        <p:cTn id="22" dur="1" fill="hold">
                                          <p:stCondLst>
                                            <p:cond delay="0"/>
                                          </p:stCondLst>
                                        </p:cTn>
                                        <p:tgtEl>
                                          <p:spTgt spid="53260"/>
                                        </p:tgtEl>
                                        <p:attrNameLst>
                                          <p:attrName>style.visibility</p:attrName>
                                        </p:attrNameLst>
                                      </p:cBhvr>
                                      <p:to>
                                        <p:strVal val="visible"/>
                                      </p:to>
                                    </p:set>
                                    <p:anim calcmode="lin" valueType="num">
                                      <p:cBhvr>
                                        <p:cTn id="23" dur="500" fill="hold"/>
                                        <p:tgtEl>
                                          <p:spTgt spid="53260"/>
                                        </p:tgtEl>
                                        <p:attrNameLst>
                                          <p:attrName>ppt_w</p:attrName>
                                        </p:attrNameLst>
                                      </p:cBhvr>
                                      <p:tavLst>
                                        <p:tav tm="0">
                                          <p:val>
                                            <p:fltVal val="0.000000"/>
                                          </p:val>
                                        </p:tav>
                                        <p:tav tm="100000">
                                          <p:val>
                                            <p:strVal val="#ppt_w"/>
                                          </p:val>
                                        </p:tav>
                                      </p:tavLst>
                                    </p:anim>
                                    <p:anim calcmode="lin" valueType="num">
                                      <p:cBhvr>
                                        <p:cTn id="24" dur="500" fill="hold"/>
                                        <p:tgtEl>
                                          <p:spTgt spid="5326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 fill="hold" nodeType="clickEffect">
                                  <p:stCondLst>
                                    <p:cond delay="0"/>
                                  </p:stCondLst>
                                  <p:childTnLst>
                                    <p:set>
                                      <p:cBhvr>
                                        <p:cTn id="28" dur="1" fill="hold">
                                          <p:stCondLst>
                                            <p:cond delay="0"/>
                                          </p:stCondLst>
                                        </p:cTn>
                                        <p:tgtEl>
                                          <p:spTgt spid="53262"/>
                                        </p:tgtEl>
                                        <p:attrNameLst>
                                          <p:attrName>style.visibility</p:attrName>
                                        </p:attrNameLst>
                                      </p:cBhvr>
                                      <p:to>
                                        <p:strVal val="visible"/>
                                      </p:to>
                                    </p:set>
                                    <p:anim calcmode="lin" valueType="num">
                                      <p:cBhvr>
                                        <p:cTn id="29" dur="500" fill="hold"/>
                                        <p:tgtEl>
                                          <p:spTgt spid="53262"/>
                                        </p:tgtEl>
                                        <p:attrNameLst>
                                          <p:attrName>ppt_x</p:attrName>
                                        </p:attrNameLst>
                                      </p:cBhvr>
                                      <p:tavLst>
                                        <p:tav tm="0">
                                          <p:val>
                                            <p:strVal val="#ppt_x"/>
                                          </p:val>
                                        </p:tav>
                                        <p:tav tm="100000">
                                          <p:val>
                                            <p:strVal val="#ppt_x"/>
                                          </p:val>
                                        </p:tav>
                                      </p:tavLst>
                                    </p:anim>
                                    <p:anim calcmode="lin" valueType="num">
                                      <p:cBhvr>
                                        <p:cTn id="30" dur="500" fill="hold"/>
                                        <p:tgtEl>
                                          <p:spTgt spid="53262"/>
                                        </p:tgtEl>
                                        <p:attrNameLst>
                                          <p:attrName>ppt_y</p:attrName>
                                        </p:attrNameLst>
                                      </p:cBhvr>
                                      <p:tavLst>
                                        <p:tav tm="0">
                                          <p:val>
                                            <p:strVal val="#ppt_y-#ppt_h/2"/>
                                          </p:val>
                                        </p:tav>
                                        <p:tav tm="100000">
                                          <p:val>
                                            <p:strVal val="#ppt_y"/>
                                          </p:val>
                                        </p:tav>
                                      </p:tavLst>
                                    </p:anim>
                                    <p:anim calcmode="lin" valueType="num">
                                      <p:cBhvr>
                                        <p:cTn id="31" dur="500" fill="hold"/>
                                        <p:tgtEl>
                                          <p:spTgt spid="53262"/>
                                        </p:tgtEl>
                                        <p:attrNameLst>
                                          <p:attrName>ppt_w</p:attrName>
                                        </p:attrNameLst>
                                      </p:cBhvr>
                                      <p:tavLst>
                                        <p:tav tm="0">
                                          <p:val>
                                            <p:strVal val="#ppt_w"/>
                                          </p:val>
                                        </p:tav>
                                        <p:tav tm="100000">
                                          <p:val>
                                            <p:strVal val="#ppt_w"/>
                                          </p:val>
                                        </p:tav>
                                      </p:tavLst>
                                    </p:anim>
                                    <p:anim calcmode="lin" valueType="num">
                                      <p:cBhvr>
                                        <p:cTn id="32" dur="500" fill="hold"/>
                                        <p:tgtEl>
                                          <p:spTgt spid="53262"/>
                                        </p:tgtEl>
                                        <p:attrNameLst>
                                          <p:attrName>ppt_h</p:attrName>
                                        </p:attrNameLst>
                                      </p:cBhvr>
                                      <p:tavLst>
                                        <p:tav tm="0">
                                          <p:val>
                                            <p:fltVal val="0.000000"/>
                                          </p:val>
                                        </p:tav>
                                        <p:tav tm="100000">
                                          <p:val>
                                            <p:strVal val="#ppt_h"/>
                                          </p:val>
                                        </p:tav>
                                      </p:tavLst>
                                    </p:anim>
                                  </p:childTnLst>
                                </p:cTn>
                              </p:par>
                            </p:childTnLst>
                          </p:cTn>
                        </p:par>
                        <p:par>
                          <p:cTn id="33" fill="hold">
                            <p:stCondLst>
                              <p:cond delay="500"/>
                            </p:stCondLst>
                            <p:childTnLst>
                              <p:par>
                                <p:cTn id="34" presetID="17" presetClass="entr" presetSubtype="10" fill="hold" grpId="0" nodeType="afterEffect">
                                  <p:stCondLst>
                                    <p:cond delay="0"/>
                                  </p:stCondLst>
                                  <p:childTnLst>
                                    <p:set>
                                      <p:cBhvr>
                                        <p:cTn id="35" dur="1" fill="hold">
                                          <p:stCondLst>
                                            <p:cond delay="0"/>
                                          </p:stCondLst>
                                        </p:cTn>
                                        <p:tgtEl>
                                          <p:spTgt spid="53261"/>
                                        </p:tgtEl>
                                        <p:attrNameLst>
                                          <p:attrName>style.visibility</p:attrName>
                                        </p:attrNameLst>
                                      </p:cBhvr>
                                      <p:to>
                                        <p:strVal val="visible"/>
                                      </p:to>
                                    </p:set>
                                    <p:anim calcmode="lin" valueType="num">
                                      <p:cBhvr>
                                        <p:cTn id="36" dur="500" fill="hold"/>
                                        <p:tgtEl>
                                          <p:spTgt spid="53261"/>
                                        </p:tgtEl>
                                        <p:attrNameLst>
                                          <p:attrName>ppt_w</p:attrName>
                                        </p:attrNameLst>
                                      </p:cBhvr>
                                      <p:tavLst>
                                        <p:tav tm="0">
                                          <p:val>
                                            <p:fltVal val="0.000000"/>
                                          </p:val>
                                        </p:tav>
                                        <p:tav tm="100000">
                                          <p:val>
                                            <p:strVal val="#ppt_w"/>
                                          </p:val>
                                        </p:tav>
                                      </p:tavLst>
                                    </p:anim>
                                    <p:anim calcmode="lin" valueType="num">
                                      <p:cBhvr>
                                        <p:cTn id="37" dur="500" fill="hold"/>
                                        <p:tgtEl>
                                          <p:spTgt spid="532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6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Text Box 3"/>
          <p:cNvSpPr txBox="1"/>
          <p:nvPr/>
        </p:nvSpPr>
        <p:spPr>
          <a:xfrm>
            <a:off x="1295400" y="533400"/>
            <a:ext cx="25146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Nhu moâ phoåi</a:t>
            </a:r>
            <a:endParaRPr sz="3200" b="1" dirty="0">
              <a:solidFill>
                <a:srgbClr val="FFFF00"/>
              </a:solidFill>
              <a:latin typeface="VNI-Times" pitchFamily="2" charset="0"/>
              <a:ea typeface="Arial" panose="020B0604020202020204" pitchFamily="34" charset="0"/>
            </a:endParaRPr>
          </a:p>
        </p:txBody>
      </p:sp>
      <p:pic>
        <p:nvPicPr>
          <p:cNvPr id="54284" name="Picture 12" descr="PCY-872-1-1BIS1"/>
          <p:cNvPicPr>
            <a:picLocks noChangeAspect="1"/>
          </p:cNvPicPr>
          <p:nvPr/>
        </p:nvPicPr>
        <p:blipFill>
          <a:blip r:embed="rId1"/>
          <a:stretch>
            <a:fillRect/>
          </a:stretch>
        </p:blipFill>
        <p:spPr>
          <a:xfrm>
            <a:off x="6019800" y="381000"/>
            <a:ext cx="3578225" cy="6096000"/>
          </a:xfrm>
          <a:prstGeom prst="rect">
            <a:avLst/>
          </a:prstGeom>
          <a:noFill/>
          <a:ln w="9525" cap="flat" cmpd="sng">
            <a:solidFill>
              <a:schemeClr val="bg1"/>
            </a:solidFill>
            <a:prstDash val="solid"/>
            <a:miter/>
            <a:headEnd type="none" w="med" len="med"/>
            <a:tailEnd type="none" w="med" len="med"/>
          </a:ln>
        </p:spPr>
      </p:pic>
      <p:sp>
        <p:nvSpPr>
          <p:cNvPr id="54285" name="AutoShape 13"/>
          <p:cNvSpPr/>
          <p:nvPr/>
        </p:nvSpPr>
        <p:spPr>
          <a:xfrm>
            <a:off x="1600200" y="3657600"/>
            <a:ext cx="457200" cy="1752600"/>
          </a:xfrm>
          <a:prstGeom prst="can">
            <a:avLst>
              <a:gd name="adj" fmla="val 95833"/>
            </a:avLst>
          </a:prstGeom>
          <a:solidFill>
            <a:schemeClr val="bg1"/>
          </a:solidFill>
          <a:ln w="28575" cap="flat" cmpd="sng">
            <a:solidFill>
              <a:schemeClr val="accent1"/>
            </a:solidFill>
            <a:prstDash val="solid"/>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sp>
        <p:nvSpPr>
          <p:cNvPr id="54286" name="AutoShape 14"/>
          <p:cNvSpPr/>
          <p:nvPr/>
        </p:nvSpPr>
        <p:spPr>
          <a:xfrm rot="5376635">
            <a:off x="3352800" y="3657600"/>
            <a:ext cx="457200" cy="1752600"/>
          </a:xfrm>
          <a:prstGeom prst="can">
            <a:avLst>
              <a:gd name="adj" fmla="val 95833"/>
            </a:avLst>
          </a:prstGeom>
          <a:solidFill>
            <a:schemeClr val="bg1"/>
          </a:solidFill>
          <a:ln w="28575" cap="flat" cmpd="sng">
            <a:solidFill>
              <a:schemeClr val="accent1"/>
            </a:solidFill>
            <a:prstDash val="solid"/>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grpSp>
        <p:nvGrpSpPr>
          <p:cNvPr id="54294" name="Group 22"/>
          <p:cNvGrpSpPr/>
          <p:nvPr/>
        </p:nvGrpSpPr>
        <p:grpSpPr>
          <a:xfrm>
            <a:off x="685800" y="2667000"/>
            <a:ext cx="3124200" cy="838200"/>
            <a:chOff x="432" y="1680"/>
            <a:chExt cx="1968" cy="528"/>
          </a:xfrm>
        </p:grpSpPr>
        <p:sp>
          <p:nvSpPr>
            <p:cNvPr id="94219" name="AutoShape 15"/>
            <p:cNvSpPr/>
            <p:nvPr/>
          </p:nvSpPr>
          <p:spPr>
            <a:xfrm>
              <a:off x="1008" y="1680"/>
              <a:ext cx="336" cy="528"/>
            </a:xfrm>
            <a:prstGeom prst="downArrow">
              <a:avLst>
                <a:gd name="adj1" fmla="val 50000"/>
                <a:gd name="adj2" fmla="val 39285"/>
              </a:avLst>
            </a:prstGeom>
            <a:solidFill>
              <a:srgbClr val="FFFF00"/>
            </a:solidFill>
            <a:ln w="9525" cap="flat" cmpd="sng">
              <a:solidFill>
                <a:schemeClr val="tx1"/>
              </a:solidFill>
              <a:prstDash val="solid"/>
              <a:miter/>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sp>
          <p:nvSpPr>
            <p:cNvPr id="94220" name="AutoShape 16"/>
            <p:cNvSpPr/>
            <p:nvPr/>
          </p:nvSpPr>
          <p:spPr>
            <a:xfrm>
              <a:off x="2064" y="1680"/>
              <a:ext cx="336" cy="528"/>
            </a:xfrm>
            <a:prstGeom prst="downArrow">
              <a:avLst>
                <a:gd name="adj1" fmla="val 50000"/>
                <a:gd name="adj2" fmla="val 39285"/>
              </a:avLst>
            </a:prstGeom>
            <a:solidFill>
              <a:srgbClr val="FFFF00"/>
            </a:solidFill>
            <a:ln w="9525" cap="flat" cmpd="sng">
              <a:solidFill>
                <a:schemeClr val="tx1"/>
              </a:solidFill>
              <a:prstDash val="solid"/>
              <a:miter/>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sp>
          <p:nvSpPr>
            <p:cNvPr id="94221" name="Text Box 17"/>
            <p:cNvSpPr txBox="1"/>
            <p:nvPr/>
          </p:nvSpPr>
          <p:spPr>
            <a:xfrm>
              <a:off x="432" y="1824"/>
              <a:ext cx="528" cy="288"/>
            </a:xfrm>
            <a:prstGeom prst="rect">
              <a:avLst/>
            </a:prstGeom>
            <a:noFill/>
            <a:ln w="9525">
              <a:noFill/>
            </a:ln>
          </p:spPr>
          <p:txBody>
            <a:bodyPr>
              <a:spAutoFit/>
            </a:bodyPr>
            <a:p>
              <a:pPr eaLnBrk="0" hangingPunct="0">
                <a:spcBef>
                  <a:spcPct val="50000"/>
                </a:spcBef>
              </a:pPr>
              <a:r>
                <a:rPr b="1" dirty="0">
                  <a:solidFill>
                    <a:schemeClr val="bg1"/>
                  </a:solidFill>
                  <a:latin typeface="VNI-Times" pitchFamily="2" charset="0"/>
                  <a:ea typeface="Arial" panose="020B0604020202020204" pitchFamily="34" charset="0"/>
                </a:rPr>
                <a:t>RX</a:t>
              </a:r>
              <a:endParaRPr b="1" dirty="0">
                <a:solidFill>
                  <a:schemeClr val="bg1"/>
                </a:solidFill>
                <a:latin typeface="VNI-Times" pitchFamily="2" charset="0"/>
                <a:ea typeface="Arial" panose="020B0604020202020204" pitchFamily="34" charset="0"/>
              </a:endParaRPr>
            </a:p>
          </p:txBody>
        </p:sp>
      </p:grpSp>
      <p:sp>
        <p:nvSpPr>
          <p:cNvPr id="54290" name="Oval 18"/>
          <p:cNvSpPr/>
          <p:nvPr/>
        </p:nvSpPr>
        <p:spPr>
          <a:xfrm>
            <a:off x="1600200" y="5715000"/>
            <a:ext cx="381000" cy="381000"/>
          </a:xfrm>
          <a:prstGeom prst="ellipse">
            <a:avLst/>
          </a:prstGeom>
          <a:solidFill>
            <a:schemeClr val="bg1"/>
          </a:solidFill>
          <a:ln w="38100" cap="flat" cmpd="sng">
            <a:solidFill>
              <a:schemeClr val="accent1"/>
            </a:solidFill>
            <a:prstDash val="solid"/>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sp>
        <p:nvSpPr>
          <p:cNvPr id="54291" name="Text Box 19"/>
          <p:cNvSpPr txBox="1"/>
          <p:nvPr/>
        </p:nvSpPr>
        <p:spPr>
          <a:xfrm>
            <a:off x="3200400" y="5486400"/>
            <a:ext cx="685800" cy="823913"/>
          </a:xfrm>
          <a:prstGeom prst="rect">
            <a:avLst/>
          </a:prstGeom>
          <a:noFill/>
          <a:ln w="9525">
            <a:noFill/>
          </a:ln>
        </p:spPr>
        <p:txBody>
          <a:bodyPr>
            <a:spAutoFit/>
          </a:bodyPr>
          <a:p>
            <a:pPr algn="ctr" eaLnBrk="0" hangingPunct="0">
              <a:spcBef>
                <a:spcPct val="50000"/>
              </a:spcBef>
            </a:pPr>
            <a:r>
              <a:rPr sz="4800" b="1" dirty="0">
                <a:solidFill>
                  <a:schemeClr val="bg1"/>
                </a:solidFill>
                <a:latin typeface="VNI-Times" pitchFamily="2" charset="0"/>
                <a:ea typeface="Arial" panose="020B0604020202020204" pitchFamily="34" charset="0"/>
              </a:rPr>
              <a:t>?</a:t>
            </a:r>
            <a:endParaRPr sz="4800" b="1" dirty="0">
              <a:solidFill>
                <a:schemeClr val="bg1"/>
              </a:solidFill>
              <a:latin typeface="VNI-Times" pitchFamily="2" charset="0"/>
              <a:ea typeface="Arial" panose="020B0604020202020204" pitchFamily="34" charset="0"/>
            </a:endParaRPr>
          </a:p>
        </p:txBody>
      </p:sp>
      <p:sp>
        <p:nvSpPr>
          <p:cNvPr id="54292" name="Line 20"/>
          <p:cNvSpPr/>
          <p:nvPr/>
        </p:nvSpPr>
        <p:spPr>
          <a:xfrm>
            <a:off x="6705600" y="1524000"/>
            <a:ext cx="533400" cy="457200"/>
          </a:xfrm>
          <a:prstGeom prst="line">
            <a:avLst/>
          </a:prstGeom>
          <a:ln w="28575" cap="flat" cmpd="sng">
            <a:solidFill>
              <a:srgbClr val="FFFF00"/>
            </a:solidFill>
            <a:prstDash val="solid"/>
            <a:headEnd type="none" w="med" len="med"/>
            <a:tailEnd type="triangle" w="med" len="med"/>
          </a:ln>
        </p:spPr>
      </p:sp>
      <p:sp>
        <p:nvSpPr>
          <p:cNvPr id="54293" name="Line 21"/>
          <p:cNvSpPr/>
          <p:nvPr/>
        </p:nvSpPr>
        <p:spPr>
          <a:xfrm flipH="1">
            <a:off x="7924800" y="2057400"/>
            <a:ext cx="457200" cy="457200"/>
          </a:xfrm>
          <a:prstGeom prst="line">
            <a:avLst/>
          </a:prstGeom>
          <a:ln w="28575" cap="flat" cmpd="sng">
            <a:solidFill>
              <a:srgbClr val="FFFF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4284"/>
                                        </p:tgtEl>
                                        <p:attrNameLst>
                                          <p:attrName>style.visibility</p:attrName>
                                        </p:attrNameLst>
                                      </p:cBhvr>
                                      <p:to>
                                        <p:strVal val="visible"/>
                                      </p:to>
                                    </p:set>
                                    <p:animEffect transition="in" filter="barn(outHorizontal)">
                                      <p:cBhvr>
                                        <p:cTn id="7" dur="500"/>
                                        <p:tgtEl>
                                          <p:spTgt spid="5428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grpId="0" nodeType="clickEffect">
                                  <p:stCondLst>
                                    <p:cond delay="0"/>
                                  </p:stCondLst>
                                  <p:childTnLst>
                                    <p:set>
                                      <p:cBhvr>
                                        <p:cTn id="11" dur="1" fill="hold">
                                          <p:stCondLst>
                                            <p:cond delay="0"/>
                                          </p:stCondLst>
                                        </p:cTn>
                                        <p:tgtEl>
                                          <p:spTgt spid="54285"/>
                                        </p:tgtEl>
                                        <p:attrNameLst>
                                          <p:attrName>style.visibility</p:attrName>
                                        </p:attrNameLst>
                                      </p:cBhvr>
                                      <p:to>
                                        <p:strVal val="visible"/>
                                      </p:to>
                                    </p:set>
                                    <p:anim calcmode="lin" valueType="num">
                                      <p:cBhvr>
                                        <p:cTn id="12" dur="500" fill="hold"/>
                                        <p:tgtEl>
                                          <p:spTgt spid="54285"/>
                                        </p:tgtEl>
                                        <p:attrNameLst>
                                          <p:attrName>ppt_x</p:attrName>
                                        </p:attrNameLst>
                                      </p:cBhvr>
                                      <p:tavLst>
                                        <p:tav tm="0">
                                          <p:val>
                                            <p:strVal val="#ppt_x"/>
                                          </p:val>
                                        </p:tav>
                                        <p:tav tm="100000">
                                          <p:val>
                                            <p:strVal val="#ppt_x"/>
                                          </p:val>
                                        </p:tav>
                                      </p:tavLst>
                                    </p:anim>
                                    <p:anim calcmode="lin" valueType="num">
                                      <p:cBhvr>
                                        <p:cTn id="13" dur="500" fill="hold"/>
                                        <p:tgtEl>
                                          <p:spTgt spid="54285"/>
                                        </p:tgtEl>
                                        <p:attrNameLst>
                                          <p:attrName>ppt_y</p:attrName>
                                        </p:attrNameLst>
                                      </p:cBhvr>
                                      <p:tavLst>
                                        <p:tav tm="0">
                                          <p:val>
                                            <p:strVal val="#ppt_y-#ppt_h/2"/>
                                          </p:val>
                                        </p:tav>
                                        <p:tav tm="100000">
                                          <p:val>
                                            <p:strVal val="#ppt_y"/>
                                          </p:val>
                                        </p:tav>
                                      </p:tavLst>
                                    </p:anim>
                                    <p:anim calcmode="lin" valueType="num">
                                      <p:cBhvr>
                                        <p:cTn id="14" dur="500" fill="hold"/>
                                        <p:tgtEl>
                                          <p:spTgt spid="54285"/>
                                        </p:tgtEl>
                                        <p:attrNameLst>
                                          <p:attrName>ppt_w</p:attrName>
                                        </p:attrNameLst>
                                      </p:cBhvr>
                                      <p:tavLst>
                                        <p:tav tm="0">
                                          <p:val>
                                            <p:strVal val="#ppt_w"/>
                                          </p:val>
                                        </p:tav>
                                        <p:tav tm="100000">
                                          <p:val>
                                            <p:strVal val="#ppt_w"/>
                                          </p:val>
                                        </p:tav>
                                      </p:tavLst>
                                    </p:anim>
                                    <p:anim calcmode="lin" valueType="num">
                                      <p:cBhvr>
                                        <p:cTn id="15" dur="500" fill="hold"/>
                                        <p:tgtEl>
                                          <p:spTgt spid="54285"/>
                                        </p:tgtEl>
                                        <p:attrNameLst>
                                          <p:attrName>ppt_h</p:attrName>
                                        </p:attrNameLst>
                                      </p:cBhvr>
                                      <p:tavLst>
                                        <p:tav tm="0">
                                          <p:val>
                                            <p:fltVal val="0.00000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grpId="0" nodeType="clickEffect">
                                  <p:stCondLst>
                                    <p:cond delay="0"/>
                                  </p:stCondLst>
                                  <p:childTnLst>
                                    <p:set>
                                      <p:cBhvr>
                                        <p:cTn id="19" dur="1" fill="hold">
                                          <p:stCondLst>
                                            <p:cond delay="0"/>
                                          </p:stCondLst>
                                        </p:cTn>
                                        <p:tgtEl>
                                          <p:spTgt spid="54286"/>
                                        </p:tgtEl>
                                        <p:attrNameLst>
                                          <p:attrName>style.visibility</p:attrName>
                                        </p:attrNameLst>
                                      </p:cBhvr>
                                      <p:to>
                                        <p:strVal val="visible"/>
                                      </p:to>
                                    </p:set>
                                    <p:anim calcmode="lin" valueType="num">
                                      <p:cBhvr>
                                        <p:cTn id="20" dur="500" fill="hold"/>
                                        <p:tgtEl>
                                          <p:spTgt spid="54286"/>
                                        </p:tgtEl>
                                        <p:attrNameLst>
                                          <p:attrName>ppt_x</p:attrName>
                                        </p:attrNameLst>
                                      </p:cBhvr>
                                      <p:tavLst>
                                        <p:tav tm="0">
                                          <p:val>
                                            <p:strVal val="#ppt_x-#ppt_w/2"/>
                                          </p:val>
                                        </p:tav>
                                        <p:tav tm="100000">
                                          <p:val>
                                            <p:strVal val="#ppt_x"/>
                                          </p:val>
                                        </p:tav>
                                      </p:tavLst>
                                    </p:anim>
                                    <p:anim calcmode="lin" valueType="num">
                                      <p:cBhvr>
                                        <p:cTn id="21" dur="500" fill="hold"/>
                                        <p:tgtEl>
                                          <p:spTgt spid="54286"/>
                                        </p:tgtEl>
                                        <p:attrNameLst>
                                          <p:attrName>ppt_y</p:attrName>
                                        </p:attrNameLst>
                                      </p:cBhvr>
                                      <p:tavLst>
                                        <p:tav tm="0">
                                          <p:val>
                                            <p:strVal val="#ppt_y"/>
                                          </p:val>
                                        </p:tav>
                                        <p:tav tm="100000">
                                          <p:val>
                                            <p:strVal val="#ppt_y"/>
                                          </p:val>
                                        </p:tav>
                                      </p:tavLst>
                                    </p:anim>
                                    <p:anim calcmode="lin" valueType="num">
                                      <p:cBhvr>
                                        <p:cTn id="22" dur="500" fill="hold"/>
                                        <p:tgtEl>
                                          <p:spTgt spid="54286"/>
                                        </p:tgtEl>
                                        <p:attrNameLst>
                                          <p:attrName>ppt_w</p:attrName>
                                        </p:attrNameLst>
                                      </p:cBhvr>
                                      <p:tavLst>
                                        <p:tav tm="0">
                                          <p:val>
                                            <p:fltVal val="0.000000"/>
                                          </p:val>
                                        </p:tav>
                                        <p:tav tm="100000">
                                          <p:val>
                                            <p:strVal val="#ppt_w"/>
                                          </p:val>
                                        </p:tav>
                                      </p:tavLst>
                                    </p:anim>
                                    <p:anim calcmode="lin" valueType="num">
                                      <p:cBhvr>
                                        <p:cTn id="23" dur="500" fill="hold"/>
                                        <p:tgtEl>
                                          <p:spTgt spid="54286"/>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17" presetClass="entr" presetSubtype="1" fill="hold" nodeType="afterEffect">
                                  <p:stCondLst>
                                    <p:cond delay="0"/>
                                  </p:stCondLst>
                                  <p:childTnLst>
                                    <p:set>
                                      <p:cBhvr>
                                        <p:cTn id="26" dur="1" fill="hold">
                                          <p:stCondLst>
                                            <p:cond delay="0"/>
                                          </p:stCondLst>
                                        </p:cTn>
                                        <p:tgtEl>
                                          <p:spTgt spid="54294"/>
                                        </p:tgtEl>
                                        <p:attrNameLst>
                                          <p:attrName>style.visibility</p:attrName>
                                        </p:attrNameLst>
                                      </p:cBhvr>
                                      <p:to>
                                        <p:strVal val="visible"/>
                                      </p:to>
                                    </p:set>
                                    <p:anim calcmode="lin" valueType="num">
                                      <p:cBhvr>
                                        <p:cTn id="27" dur="500" fill="hold"/>
                                        <p:tgtEl>
                                          <p:spTgt spid="54294"/>
                                        </p:tgtEl>
                                        <p:attrNameLst>
                                          <p:attrName>ppt_x</p:attrName>
                                        </p:attrNameLst>
                                      </p:cBhvr>
                                      <p:tavLst>
                                        <p:tav tm="0">
                                          <p:val>
                                            <p:strVal val="#ppt_x"/>
                                          </p:val>
                                        </p:tav>
                                        <p:tav tm="100000">
                                          <p:val>
                                            <p:strVal val="#ppt_x"/>
                                          </p:val>
                                        </p:tav>
                                      </p:tavLst>
                                    </p:anim>
                                    <p:anim calcmode="lin" valueType="num">
                                      <p:cBhvr>
                                        <p:cTn id="28" dur="500" fill="hold"/>
                                        <p:tgtEl>
                                          <p:spTgt spid="54294"/>
                                        </p:tgtEl>
                                        <p:attrNameLst>
                                          <p:attrName>ppt_y</p:attrName>
                                        </p:attrNameLst>
                                      </p:cBhvr>
                                      <p:tavLst>
                                        <p:tav tm="0">
                                          <p:val>
                                            <p:strVal val="#ppt_y-#ppt_h/2"/>
                                          </p:val>
                                        </p:tav>
                                        <p:tav tm="100000">
                                          <p:val>
                                            <p:strVal val="#ppt_y"/>
                                          </p:val>
                                        </p:tav>
                                      </p:tavLst>
                                    </p:anim>
                                    <p:anim calcmode="lin" valueType="num">
                                      <p:cBhvr>
                                        <p:cTn id="29" dur="500" fill="hold"/>
                                        <p:tgtEl>
                                          <p:spTgt spid="54294"/>
                                        </p:tgtEl>
                                        <p:attrNameLst>
                                          <p:attrName>ppt_w</p:attrName>
                                        </p:attrNameLst>
                                      </p:cBhvr>
                                      <p:tavLst>
                                        <p:tav tm="0">
                                          <p:val>
                                            <p:strVal val="#ppt_w"/>
                                          </p:val>
                                        </p:tav>
                                        <p:tav tm="100000">
                                          <p:val>
                                            <p:strVal val="#ppt_w"/>
                                          </p:val>
                                        </p:tav>
                                      </p:tavLst>
                                    </p:anim>
                                    <p:anim calcmode="lin" valueType="num">
                                      <p:cBhvr>
                                        <p:cTn id="30" dur="500" fill="hold"/>
                                        <p:tgtEl>
                                          <p:spTgt spid="54294"/>
                                        </p:tgtEl>
                                        <p:attrNameLst>
                                          <p:attrName>ppt_h</p:attrName>
                                        </p:attrNameLst>
                                      </p:cBhvr>
                                      <p:tavLst>
                                        <p:tav tm="0">
                                          <p:val>
                                            <p:fltVal val="0.00000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 fill="hold" nodeType="clickEffect">
                                  <p:stCondLst>
                                    <p:cond delay="0"/>
                                  </p:stCondLst>
                                  <p:childTnLst>
                                    <p:set>
                                      <p:cBhvr>
                                        <p:cTn id="34" dur="1" fill="hold">
                                          <p:stCondLst>
                                            <p:cond delay="0"/>
                                          </p:stCondLst>
                                        </p:cTn>
                                        <p:tgtEl>
                                          <p:spTgt spid="54292"/>
                                        </p:tgtEl>
                                        <p:attrNameLst>
                                          <p:attrName>style.visibility</p:attrName>
                                        </p:attrNameLst>
                                      </p:cBhvr>
                                      <p:to>
                                        <p:strVal val="visible"/>
                                      </p:to>
                                    </p:set>
                                    <p:anim calcmode="lin" valueType="num">
                                      <p:cBhvr>
                                        <p:cTn id="35" dur="500" fill="hold"/>
                                        <p:tgtEl>
                                          <p:spTgt spid="54292"/>
                                        </p:tgtEl>
                                        <p:attrNameLst>
                                          <p:attrName>ppt_x</p:attrName>
                                        </p:attrNameLst>
                                      </p:cBhvr>
                                      <p:tavLst>
                                        <p:tav tm="0">
                                          <p:val>
                                            <p:strVal val="#ppt_x"/>
                                          </p:val>
                                        </p:tav>
                                        <p:tav tm="100000">
                                          <p:val>
                                            <p:strVal val="#ppt_x"/>
                                          </p:val>
                                        </p:tav>
                                      </p:tavLst>
                                    </p:anim>
                                    <p:anim calcmode="lin" valueType="num">
                                      <p:cBhvr>
                                        <p:cTn id="36" dur="500" fill="hold"/>
                                        <p:tgtEl>
                                          <p:spTgt spid="54292"/>
                                        </p:tgtEl>
                                        <p:attrNameLst>
                                          <p:attrName>ppt_y</p:attrName>
                                        </p:attrNameLst>
                                      </p:cBhvr>
                                      <p:tavLst>
                                        <p:tav tm="0">
                                          <p:val>
                                            <p:strVal val="#ppt_y-#ppt_h/2"/>
                                          </p:val>
                                        </p:tav>
                                        <p:tav tm="100000">
                                          <p:val>
                                            <p:strVal val="#ppt_y"/>
                                          </p:val>
                                        </p:tav>
                                      </p:tavLst>
                                    </p:anim>
                                    <p:anim calcmode="lin" valueType="num">
                                      <p:cBhvr>
                                        <p:cTn id="37" dur="500" fill="hold"/>
                                        <p:tgtEl>
                                          <p:spTgt spid="54292"/>
                                        </p:tgtEl>
                                        <p:attrNameLst>
                                          <p:attrName>ppt_w</p:attrName>
                                        </p:attrNameLst>
                                      </p:cBhvr>
                                      <p:tavLst>
                                        <p:tav tm="0">
                                          <p:val>
                                            <p:strVal val="#ppt_w"/>
                                          </p:val>
                                        </p:tav>
                                        <p:tav tm="100000">
                                          <p:val>
                                            <p:strVal val="#ppt_w"/>
                                          </p:val>
                                        </p:tav>
                                      </p:tavLst>
                                    </p:anim>
                                    <p:anim calcmode="lin" valueType="num">
                                      <p:cBhvr>
                                        <p:cTn id="38" dur="500" fill="hold"/>
                                        <p:tgtEl>
                                          <p:spTgt spid="54292"/>
                                        </p:tgtEl>
                                        <p:attrNameLst>
                                          <p:attrName>ppt_h</p:attrName>
                                        </p:attrNameLst>
                                      </p:cBhvr>
                                      <p:tavLst>
                                        <p:tav tm="0">
                                          <p:val>
                                            <p:fltVal val="0.00000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 fill="hold" nodeType="clickEffect">
                                  <p:stCondLst>
                                    <p:cond delay="0"/>
                                  </p:stCondLst>
                                  <p:childTnLst>
                                    <p:set>
                                      <p:cBhvr>
                                        <p:cTn id="42" dur="1" fill="hold">
                                          <p:stCondLst>
                                            <p:cond delay="0"/>
                                          </p:stCondLst>
                                        </p:cTn>
                                        <p:tgtEl>
                                          <p:spTgt spid="54293"/>
                                        </p:tgtEl>
                                        <p:attrNameLst>
                                          <p:attrName>style.visibility</p:attrName>
                                        </p:attrNameLst>
                                      </p:cBhvr>
                                      <p:to>
                                        <p:strVal val="visible"/>
                                      </p:to>
                                    </p:set>
                                    <p:anim calcmode="lin" valueType="num">
                                      <p:cBhvr>
                                        <p:cTn id="43" dur="500" fill="hold"/>
                                        <p:tgtEl>
                                          <p:spTgt spid="54293"/>
                                        </p:tgtEl>
                                        <p:attrNameLst>
                                          <p:attrName>ppt_x</p:attrName>
                                        </p:attrNameLst>
                                      </p:cBhvr>
                                      <p:tavLst>
                                        <p:tav tm="0">
                                          <p:val>
                                            <p:strVal val="#ppt_x"/>
                                          </p:val>
                                        </p:tav>
                                        <p:tav tm="100000">
                                          <p:val>
                                            <p:strVal val="#ppt_x"/>
                                          </p:val>
                                        </p:tav>
                                      </p:tavLst>
                                    </p:anim>
                                    <p:anim calcmode="lin" valueType="num">
                                      <p:cBhvr>
                                        <p:cTn id="44" dur="500" fill="hold"/>
                                        <p:tgtEl>
                                          <p:spTgt spid="54293"/>
                                        </p:tgtEl>
                                        <p:attrNameLst>
                                          <p:attrName>ppt_y</p:attrName>
                                        </p:attrNameLst>
                                      </p:cBhvr>
                                      <p:tavLst>
                                        <p:tav tm="0">
                                          <p:val>
                                            <p:strVal val="#ppt_y-#ppt_h/2"/>
                                          </p:val>
                                        </p:tav>
                                        <p:tav tm="100000">
                                          <p:val>
                                            <p:strVal val="#ppt_y"/>
                                          </p:val>
                                        </p:tav>
                                      </p:tavLst>
                                    </p:anim>
                                    <p:anim calcmode="lin" valueType="num">
                                      <p:cBhvr>
                                        <p:cTn id="45" dur="500" fill="hold"/>
                                        <p:tgtEl>
                                          <p:spTgt spid="54293"/>
                                        </p:tgtEl>
                                        <p:attrNameLst>
                                          <p:attrName>ppt_w</p:attrName>
                                        </p:attrNameLst>
                                      </p:cBhvr>
                                      <p:tavLst>
                                        <p:tav tm="0">
                                          <p:val>
                                            <p:strVal val="#ppt_w"/>
                                          </p:val>
                                        </p:tav>
                                        <p:tav tm="100000">
                                          <p:val>
                                            <p:strVal val="#ppt_w"/>
                                          </p:val>
                                        </p:tav>
                                      </p:tavLst>
                                    </p:anim>
                                    <p:anim calcmode="lin" valueType="num">
                                      <p:cBhvr>
                                        <p:cTn id="46" dur="500" fill="hold"/>
                                        <p:tgtEl>
                                          <p:spTgt spid="54293"/>
                                        </p:tgtEl>
                                        <p:attrNameLst>
                                          <p:attrName>ppt_h</p:attrName>
                                        </p:attrNameLst>
                                      </p:cBhvr>
                                      <p:tavLst>
                                        <p:tav tm="0">
                                          <p:val>
                                            <p:fltVal val="0.00000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42" fill="hold" grpId="0" nodeType="clickEffect">
                                  <p:stCondLst>
                                    <p:cond delay="0"/>
                                  </p:stCondLst>
                                  <p:childTnLst>
                                    <p:set>
                                      <p:cBhvr>
                                        <p:cTn id="50" dur="1" fill="hold">
                                          <p:stCondLst>
                                            <p:cond delay="0"/>
                                          </p:stCondLst>
                                        </p:cTn>
                                        <p:tgtEl>
                                          <p:spTgt spid="54290"/>
                                        </p:tgtEl>
                                        <p:attrNameLst>
                                          <p:attrName>style.visibility</p:attrName>
                                        </p:attrNameLst>
                                      </p:cBhvr>
                                      <p:to>
                                        <p:strVal val="visible"/>
                                      </p:to>
                                    </p:set>
                                    <p:animEffect transition="in" filter="barn(outHorizontal)">
                                      <p:cBhvr>
                                        <p:cTn id="51" dur="500"/>
                                        <p:tgtEl>
                                          <p:spTgt spid="54290"/>
                                        </p:tgtEl>
                                      </p:cBhvr>
                                    </p:animEffect>
                                  </p:childTnLst>
                                </p:cTn>
                              </p:par>
                            </p:childTnLst>
                          </p:cTn>
                        </p:par>
                      </p:childTnLst>
                    </p:cTn>
                  </p:par>
                  <p:par>
                    <p:cTn id="52" fill="hold">
                      <p:stCondLst>
                        <p:cond delay="indefinite"/>
                      </p:stCondLst>
                      <p:childTnLst>
                        <p:par>
                          <p:cTn id="53" fill="hold">
                            <p:stCondLst>
                              <p:cond delay="0"/>
                            </p:stCondLst>
                            <p:childTnLst>
                              <p:par>
                                <p:cTn id="54" presetID="17" presetClass="entr" presetSubtype="1" fill="hold" grpId="0" nodeType="clickEffect">
                                  <p:stCondLst>
                                    <p:cond delay="0"/>
                                  </p:stCondLst>
                                  <p:childTnLst>
                                    <p:set>
                                      <p:cBhvr>
                                        <p:cTn id="55" dur="1" fill="hold">
                                          <p:stCondLst>
                                            <p:cond delay="0"/>
                                          </p:stCondLst>
                                        </p:cTn>
                                        <p:tgtEl>
                                          <p:spTgt spid="54291"/>
                                        </p:tgtEl>
                                        <p:attrNameLst>
                                          <p:attrName>style.visibility</p:attrName>
                                        </p:attrNameLst>
                                      </p:cBhvr>
                                      <p:to>
                                        <p:strVal val="visible"/>
                                      </p:to>
                                    </p:set>
                                    <p:anim calcmode="lin" valueType="num">
                                      <p:cBhvr>
                                        <p:cTn id="56" dur="500" fill="hold"/>
                                        <p:tgtEl>
                                          <p:spTgt spid="54291"/>
                                        </p:tgtEl>
                                        <p:attrNameLst>
                                          <p:attrName>ppt_x</p:attrName>
                                        </p:attrNameLst>
                                      </p:cBhvr>
                                      <p:tavLst>
                                        <p:tav tm="0">
                                          <p:val>
                                            <p:strVal val="#ppt_x"/>
                                          </p:val>
                                        </p:tav>
                                        <p:tav tm="100000">
                                          <p:val>
                                            <p:strVal val="#ppt_x"/>
                                          </p:val>
                                        </p:tav>
                                      </p:tavLst>
                                    </p:anim>
                                    <p:anim calcmode="lin" valueType="num">
                                      <p:cBhvr>
                                        <p:cTn id="57" dur="500" fill="hold"/>
                                        <p:tgtEl>
                                          <p:spTgt spid="54291"/>
                                        </p:tgtEl>
                                        <p:attrNameLst>
                                          <p:attrName>ppt_y</p:attrName>
                                        </p:attrNameLst>
                                      </p:cBhvr>
                                      <p:tavLst>
                                        <p:tav tm="0">
                                          <p:val>
                                            <p:strVal val="#ppt_y-#ppt_h/2"/>
                                          </p:val>
                                        </p:tav>
                                        <p:tav tm="100000">
                                          <p:val>
                                            <p:strVal val="#ppt_y"/>
                                          </p:val>
                                        </p:tav>
                                      </p:tavLst>
                                    </p:anim>
                                    <p:anim calcmode="lin" valueType="num">
                                      <p:cBhvr>
                                        <p:cTn id="58" dur="500" fill="hold"/>
                                        <p:tgtEl>
                                          <p:spTgt spid="54291"/>
                                        </p:tgtEl>
                                        <p:attrNameLst>
                                          <p:attrName>ppt_w</p:attrName>
                                        </p:attrNameLst>
                                      </p:cBhvr>
                                      <p:tavLst>
                                        <p:tav tm="0">
                                          <p:val>
                                            <p:strVal val="#ppt_w"/>
                                          </p:val>
                                        </p:tav>
                                        <p:tav tm="100000">
                                          <p:val>
                                            <p:strVal val="#ppt_w"/>
                                          </p:val>
                                        </p:tav>
                                      </p:tavLst>
                                    </p:anim>
                                    <p:anim calcmode="lin" valueType="num">
                                      <p:cBhvr>
                                        <p:cTn id="59" dur="500" fill="hold"/>
                                        <p:tgtEl>
                                          <p:spTgt spid="54291"/>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5" grpId="0" animBg="1"/>
      <p:bldP spid="54286" grpId="0" animBg="1"/>
      <p:bldP spid="54290" grpId="0" animBg="1"/>
      <p:bldP spid="5429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4" name="Picture 2"/>
          <p:cNvPicPr>
            <a:picLocks noChangeAspect="1"/>
          </p:cNvPicPr>
          <p:nvPr/>
        </p:nvPicPr>
        <p:blipFill>
          <a:blip r:embed="rId1"/>
          <a:stretch>
            <a:fillRect/>
          </a:stretch>
        </p:blipFill>
        <p:spPr>
          <a:xfrm>
            <a:off x="647700" y="304800"/>
            <a:ext cx="9088438" cy="6172200"/>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7" name="Text Box 3"/>
          <p:cNvSpPr txBox="1"/>
          <p:nvPr/>
        </p:nvSpPr>
        <p:spPr>
          <a:xfrm>
            <a:off x="0" y="457200"/>
            <a:ext cx="3771900" cy="2043113"/>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Tim</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Vaø</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Caùc maïch maùu lôùn</a:t>
            </a:r>
            <a:endParaRPr sz="3200" b="1" dirty="0">
              <a:solidFill>
                <a:srgbClr val="FFFF00"/>
              </a:solidFill>
              <a:latin typeface="VNI-Times" pitchFamily="2" charset="0"/>
              <a:ea typeface="Arial" panose="020B0604020202020204" pitchFamily="34" charset="0"/>
            </a:endParaRPr>
          </a:p>
        </p:txBody>
      </p:sp>
      <p:pic>
        <p:nvPicPr>
          <p:cNvPr id="96259" name="Picture 13"/>
          <p:cNvPicPr>
            <a:picLocks noChangeAspect="1"/>
          </p:cNvPicPr>
          <p:nvPr/>
        </p:nvPicPr>
        <p:blipFill>
          <a:blip r:embed="rId1"/>
          <a:stretch>
            <a:fillRect/>
          </a:stretch>
        </p:blipFill>
        <p:spPr>
          <a:xfrm>
            <a:off x="3695700" y="1143000"/>
            <a:ext cx="6591300" cy="4911725"/>
          </a:xfrm>
          <a:prstGeom prst="rect">
            <a:avLst/>
          </a:prstGeom>
          <a:noFill/>
          <a:ln w="12700">
            <a:noFill/>
          </a:ln>
        </p:spPr>
      </p:pic>
      <p:sp>
        <p:nvSpPr>
          <p:cNvPr id="96260" name="Text Box 14"/>
          <p:cNvSpPr txBox="1"/>
          <p:nvPr/>
        </p:nvSpPr>
        <p:spPr>
          <a:xfrm>
            <a:off x="1104900" y="2628900"/>
            <a:ext cx="1752600" cy="4229100"/>
          </a:xfrm>
          <a:prstGeom prst="rect">
            <a:avLst/>
          </a:prstGeom>
          <a:noFill/>
          <a:ln w="12700" cap="sq" cmpd="sng">
            <a:solidFill>
              <a:schemeClr val="accent2"/>
            </a:solidFill>
            <a:prstDash val="solid"/>
            <a:miter/>
            <a:headEnd type="none" w="sm" len="sm"/>
            <a:tailEnd type="none" w="sm" len="sm"/>
          </a:ln>
        </p:spPr>
        <p:txBody>
          <a:bodyPr>
            <a:spAutoFit/>
          </a:bodyPr>
          <a:p>
            <a:pPr eaLnBrk="0" hangingPunct="0">
              <a:spcBef>
                <a:spcPct val="50000"/>
              </a:spcBef>
            </a:pPr>
            <a:r>
              <a:rPr lang="en-US" altLang="x-none" sz="1800" dirty="0">
                <a:solidFill>
                  <a:schemeClr val="hlink"/>
                </a:solidFill>
                <a:latin typeface="VNI-Times" pitchFamily="2" charset="0"/>
                <a:ea typeface="Arial" panose="020B0604020202020204" pitchFamily="34" charset="0"/>
              </a:rPr>
              <a:t>SVC</a:t>
            </a:r>
            <a:r>
              <a:rPr lang="en-US" altLang="x-none" sz="1800" dirty="0">
                <a:solidFill>
                  <a:srgbClr val="FFFF00"/>
                </a:solidFill>
                <a:latin typeface="VNI-Times" pitchFamily="2" charset="0"/>
                <a:ea typeface="Arial" panose="020B0604020202020204" pitchFamily="34" charset="0"/>
              </a:rPr>
              <a:t>: TM CHUÛ TREÂN</a:t>
            </a:r>
            <a:endParaRPr lang="en-US" altLang="x-none" sz="1800" dirty="0">
              <a:solidFill>
                <a:srgbClr val="FFFF00"/>
              </a:solidFill>
              <a:latin typeface="VNI-Times" pitchFamily="2" charset="0"/>
              <a:ea typeface="Arial" panose="020B0604020202020204" pitchFamily="34" charset="0"/>
            </a:endParaRPr>
          </a:p>
          <a:p>
            <a:pPr eaLnBrk="0" hangingPunct="0">
              <a:spcBef>
                <a:spcPct val="50000"/>
              </a:spcBef>
            </a:pPr>
            <a:r>
              <a:rPr lang="en-US" altLang="x-none" sz="1800" dirty="0">
                <a:solidFill>
                  <a:srgbClr val="FF0000"/>
                </a:solidFill>
                <a:latin typeface="VNI-Times" pitchFamily="2" charset="0"/>
                <a:ea typeface="Arial" panose="020B0604020202020204" pitchFamily="34" charset="0"/>
              </a:rPr>
              <a:t>A</a:t>
            </a:r>
            <a:r>
              <a:rPr lang="en-US" altLang="x-none" sz="1800" dirty="0">
                <a:solidFill>
                  <a:srgbClr val="FFFF00"/>
                </a:solidFill>
                <a:latin typeface="VNI-Times" pitchFamily="2" charset="0"/>
                <a:ea typeface="Arial" panose="020B0604020202020204" pitchFamily="34" charset="0"/>
              </a:rPr>
              <a:t>: ÑOÄNG MAÏCH CHUÛ</a:t>
            </a:r>
            <a:endParaRPr lang="en-US" altLang="x-none" sz="1800" dirty="0">
              <a:solidFill>
                <a:srgbClr val="FFFF00"/>
              </a:solidFill>
              <a:latin typeface="VNI-Times" pitchFamily="2" charset="0"/>
              <a:ea typeface="Arial" panose="020B0604020202020204" pitchFamily="34" charset="0"/>
            </a:endParaRPr>
          </a:p>
          <a:p>
            <a:pPr eaLnBrk="0" hangingPunct="0">
              <a:spcBef>
                <a:spcPct val="50000"/>
              </a:spcBef>
            </a:pPr>
            <a:r>
              <a:rPr lang="en-US" altLang="x-none" sz="1800" dirty="0">
                <a:solidFill>
                  <a:schemeClr val="hlink"/>
                </a:solidFill>
                <a:latin typeface="VNI-Times" pitchFamily="2" charset="0"/>
                <a:ea typeface="Arial" panose="020B0604020202020204" pitchFamily="34" charset="0"/>
              </a:rPr>
              <a:t>PA</a:t>
            </a:r>
            <a:r>
              <a:rPr lang="en-US" altLang="x-none" sz="1800" dirty="0">
                <a:solidFill>
                  <a:srgbClr val="FFFF00"/>
                </a:solidFill>
                <a:latin typeface="VNI-Times" pitchFamily="2" charset="0"/>
                <a:ea typeface="Arial" panose="020B0604020202020204" pitchFamily="34" charset="0"/>
              </a:rPr>
              <a:t>: ÑOÄNG MAÏCH PHOÅI</a:t>
            </a:r>
            <a:endParaRPr lang="en-US" altLang="x-none" sz="1800" dirty="0">
              <a:solidFill>
                <a:srgbClr val="FFFF00"/>
              </a:solidFill>
              <a:latin typeface="VNI-Times" pitchFamily="2" charset="0"/>
              <a:ea typeface="Arial" panose="020B0604020202020204" pitchFamily="34" charset="0"/>
            </a:endParaRPr>
          </a:p>
          <a:p>
            <a:pPr eaLnBrk="0" hangingPunct="0">
              <a:spcBef>
                <a:spcPct val="50000"/>
              </a:spcBef>
            </a:pPr>
            <a:r>
              <a:rPr lang="en-US" altLang="x-none" sz="1800" dirty="0">
                <a:solidFill>
                  <a:schemeClr val="accent1"/>
                </a:solidFill>
                <a:latin typeface="VNI-Times" pitchFamily="2" charset="0"/>
                <a:ea typeface="Arial" panose="020B0604020202020204" pitchFamily="34" charset="0"/>
              </a:rPr>
              <a:t>RA</a:t>
            </a:r>
            <a:r>
              <a:rPr lang="en-US" altLang="x-none" sz="1800" dirty="0">
                <a:solidFill>
                  <a:srgbClr val="FFFF00"/>
                </a:solidFill>
                <a:latin typeface="VNI-Times" pitchFamily="2" charset="0"/>
                <a:ea typeface="Arial" panose="020B0604020202020204" pitchFamily="34" charset="0"/>
              </a:rPr>
              <a:t>: NHÓ PHAÛI</a:t>
            </a:r>
            <a:endParaRPr lang="en-US" altLang="x-none" sz="1800" dirty="0">
              <a:solidFill>
                <a:srgbClr val="FFFF00"/>
              </a:solidFill>
              <a:latin typeface="VNI-Times" pitchFamily="2" charset="0"/>
              <a:ea typeface="Arial" panose="020B0604020202020204" pitchFamily="34" charset="0"/>
            </a:endParaRPr>
          </a:p>
          <a:p>
            <a:pPr eaLnBrk="0" hangingPunct="0">
              <a:spcBef>
                <a:spcPct val="50000"/>
              </a:spcBef>
            </a:pPr>
            <a:r>
              <a:rPr lang="en-US" altLang="x-none" sz="1800" dirty="0">
                <a:solidFill>
                  <a:srgbClr val="FF00FF"/>
                </a:solidFill>
                <a:latin typeface="VNI-Times" pitchFamily="2" charset="0"/>
                <a:ea typeface="Arial" panose="020B0604020202020204" pitchFamily="34" charset="0"/>
              </a:rPr>
              <a:t>RV</a:t>
            </a:r>
            <a:r>
              <a:rPr lang="en-US" altLang="x-none" sz="1800" dirty="0">
                <a:solidFill>
                  <a:srgbClr val="FFFF00"/>
                </a:solidFill>
                <a:latin typeface="VNI-Times" pitchFamily="2" charset="0"/>
                <a:ea typeface="Arial" panose="020B0604020202020204" pitchFamily="34" charset="0"/>
              </a:rPr>
              <a:t>: THAÁT PHAÛI</a:t>
            </a:r>
            <a:endParaRPr lang="en-US" altLang="x-none" sz="1800" dirty="0">
              <a:solidFill>
                <a:srgbClr val="FFFF00"/>
              </a:solidFill>
              <a:latin typeface="VNI-Times" pitchFamily="2" charset="0"/>
              <a:ea typeface="Arial" panose="020B0604020202020204" pitchFamily="34" charset="0"/>
            </a:endParaRPr>
          </a:p>
          <a:p>
            <a:pPr eaLnBrk="0" hangingPunct="0">
              <a:spcBef>
                <a:spcPct val="50000"/>
              </a:spcBef>
            </a:pPr>
            <a:r>
              <a:rPr lang="en-US" altLang="x-none" sz="1800" dirty="0">
                <a:solidFill>
                  <a:srgbClr val="FF00FF"/>
                </a:solidFill>
                <a:latin typeface="VNI-Times" pitchFamily="2" charset="0"/>
                <a:ea typeface="Arial" panose="020B0604020202020204" pitchFamily="34" charset="0"/>
              </a:rPr>
              <a:t>LV</a:t>
            </a:r>
            <a:r>
              <a:rPr lang="en-US" altLang="x-none" sz="1800" dirty="0">
                <a:solidFill>
                  <a:srgbClr val="FFFF00"/>
                </a:solidFill>
                <a:latin typeface="VNI-Times" pitchFamily="2" charset="0"/>
                <a:ea typeface="Arial" panose="020B0604020202020204" pitchFamily="34" charset="0"/>
              </a:rPr>
              <a:t>: THAÁT TRAÙI</a:t>
            </a:r>
            <a:endParaRPr lang="en-US" altLang="x-none" sz="1800" dirty="0">
              <a:solidFill>
                <a:srgbClr val="FFFF00"/>
              </a:solidFill>
              <a:latin typeface="VNI-Times" pitchFamily="2" charset="0"/>
              <a:ea typeface="Arial" panose="020B0604020202020204" pitchFamily="34" charset="0"/>
            </a:endParaRPr>
          </a:p>
          <a:p>
            <a:pPr eaLnBrk="0" hangingPunct="0">
              <a:spcBef>
                <a:spcPct val="50000"/>
              </a:spcBef>
            </a:pPr>
            <a:endParaRPr lang="en-US" altLang="x-none" sz="1800"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34147"/>
                                        </p:tgtEl>
                                        <p:attrNameLst>
                                          <p:attrName>style.visibility</p:attrName>
                                        </p:attrNameLst>
                                      </p:cBhvr>
                                      <p:to>
                                        <p:strVal val="visible"/>
                                      </p:to>
                                    </p:set>
                                    <p:anim calcmode="lin" valueType="num">
                                      <p:cBhvr>
                                        <p:cTn id="7" dur="500" fill="hold"/>
                                        <p:tgtEl>
                                          <p:spTgt spid="134147"/>
                                        </p:tgtEl>
                                        <p:attrNameLst>
                                          <p:attrName>ppt_x</p:attrName>
                                        </p:attrNameLst>
                                      </p:cBhvr>
                                      <p:tavLst>
                                        <p:tav tm="0">
                                          <p:val>
                                            <p:strVal val="#ppt_x"/>
                                          </p:val>
                                        </p:tav>
                                        <p:tav tm="100000">
                                          <p:val>
                                            <p:strVal val="#ppt_x"/>
                                          </p:val>
                                        </p:tav>
                                      </p:tavLst>
                                    </p:anim>
                                    <p:anim calcmode="lin" valueType="num">
                                      <p:cBhvr>
                                        <p:cTn id="8" dur="500" fill="hold"/>
                                        <p:tgtEl>
                                          <p:spTgt spid="134147"/>
                                        </p:tgtEl>
                                        <p:attrNameLst>
                                          <p:attrName>ppt_y</p:attrName>
                                        </p:attrNameLst>
                                      </p:cBhvr>
                                      <p:tavLst>
                                        <p:tav tm="0">
                                          <p:val>
                                            <p:strVal val="#ppt_y-#ppt_h/2"/>
                                          </p:val>
                                        </p:tav>
                                        <p:tav tm="100000">
                                          <p:val>
                                            <p:strVal val="#ppt_y"/>
                                          </p:val>
                                        </p:tav>
                                      </p:tavLst>
                                    </p:anim>
                                    <p:anim calcmode="lin" valueType="num">
                                      <p:cBhvr>
                                        <p:cTn id="9" dur="500" fill="hold"/>
                                        <p:tgtEl>
                                          <p:spTgt spid="134147"/>
                                        </p:tgtEl>
                                        <p:attrNameLst>
                                          <p:attrName>ppt_w</p:attrName>
                                        </p:attrNameLst>
                                      </p:cBhvr>
                                      <p:tavLst>
                                        <p:tav tm="0">
                                          <p:val>
                                            <p:strVal val="#ppt_w"/>
                                          </p:val>
                                        </p:tav>
                                        <p:tav tm="100000">
                                          <p:val>
                                            <p:strVal val="#ppt_w"/>
                                          </p:val>
                                        </p:tav>
                                      </p:tavLst>
                                    </p:anim>
                                    <p:anim calcmode="lin" valueType="num">
                                      <p:cBhvr>
                                        <p:cTn id="10" dur="500" fill="hold"/>
                                        <p:tgtEl>
                                          <p:spTgt spid="13414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5171" name="Picture 3" descr="PCY-872-1-1BIS"/>
          <p:cNvPicPr>
            <a:picLocks noChangeAspect="1"/>
          </p:cNvPicPr>
          <p:nvPr/>
        </p:nvPicPr>
        <p:blipFill>
          <a:blip r:embed="rId1"/>
          <a:stretch>
            <a:fillRect/>
          </a:stretch>
        </p:blipFill>
        <p:spPr>
          <a:xfrm>
            <a:off x="3886200" y="304800"/>
            <a:ext cx="6019800" cy="6019800"/>
          </a:xfrm>
          <a:prstGeom prst="rect">
            <a:avLst/>
          </a:prstGeom>
          <a:noFill/>
          <a:ln w="9525" cap="flat" cmpd="sng">
            <a:solidFill>
              <a:schemeClr val="bg1"/>
            </a:solidFill>
            <a:prstDash val="solid"/>
            <a:miter/>
            <a:headEnd type="none" w="med" len="med"/>
            <a:tailEnd type="none" w="med" len="med"/>
          </a:ln>
        </p:spPr>
      </p:pic>
      <p:sp>
        <p:nvSpPr>
          <p:cNvPr id="135172" name="Text Box 4"/>
          <p:cNvSpPr txBox="1"/>
          <p:nvPr/>
        </p:nvSpPr>
        <p:spPr>
          <a:xfrm>
            <a:off x="0" y="1600200"/>
            <a:ext cx="3771900" cy="2043113"/>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Tim</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Vaø</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Caùc maïch maùu lôùn</a:t>
            </a:r>
            <a:endParaRPr sz="3200" b="1"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35171"/>
                                        </p:tgtEl>
                                        <p:attrNameLst>
                                          <p:attrName>style.visibility</p:attrName>
                                        </p:attrNameLst>
                                      </p:cBhvr>
                                      <p:to>
                                        <p:strVal val="visible"/>
                                      </p:to>
                                    </p:set>
                                    <p:animEffect transition="in" filter="barn(outHorizontal)">
                                      <p:cBhvr>
                                        <p:cTn id="7" dur="500"/>
                                        <p:tgtEl>
                                          <p:spTgt spid="135171"/>
                                        </p:tgtEl>
                                      </p:cBhvr>
                                    </p:animEffect>
                                  </p:childTnLst>
                                </p:cTn>
                              </p:par>
                            </p:childTnLst>
                          </p:cTn>
                        </p:par>
                        <p:par>
                          <p:cTn id="8" fill="hold">
                            <p:stCondLst>
                              <p:cond delay="500"/>
                            </p:stCondLst>
                            <p:childTnLst>
                              <p:par>
                                <p:cTn id="9" presetID="17" presetClass="entr" presetSubtype="1" fill="hold" grpId="0" nodeType="afterEffect">
                                  <p:stCondLst>
                                    <p:cond delay="0"/>
                                  </p:stCondLst>
                                  <p:childTnLst>
                                    <p:set>
                                      <p:cBhvr>
                                        <p:cTn id="10" dur="1" fill="hold">
                                          <p:stCondLst>
                                            <p:cond delay="0"/>
                                          </p:stCondLst>
                                        </p:cTn>
                                        <p:tgtEl>
                                          <p:spTgt spid="135172"/>
                                        </p:tgtEl>
                                        <p:attrNameLst>
                                          <p:attrName>style.visibility</p:attrName>
                                        </p:attrNameLst>
                                      </p:cBhvr>
                                      <p:to>
                                        <p:strVal val="visible"/>
                                      </p:to>
                                    </p:set>
                                    <p:anim calcmode="lin" valueType="num">
                                      <p:cBhvr>
                                        <p:cTn id="11" dur="500" fill="hold"/>
                                        <p:tgtEl>
                                          <p:spTgt spid="135172"/>
                                        </p:tgtEl>
                                        <p:attrNameLst>
                                          <p:attrName>ppt_x</p:attrName>
                                        </p:attrNameLst>
                                      </p:cBhvr>
                                      <p:tavLst>
                                        <p:tav tm="0">
                                          <p:val>
                                            <p:strVal val="#ppt_x"/>
                                          </p:val>
                                        </p:tav>
                                        <p:tav tm="100000">
                                          <p:val>
                                            <p:strVal val="#ppt_x"/>
                                          </p:val>
                                        </p:tav>
                                      </p:tavLst>
                                    </p:anim>
                                    <p:anim calcmode="lin" valueType="num">
                                      <p:cBhvr>
                                        <p:cTn id="12" dur="500" fill="hold"/>
                                        <p:tgtEl>
                                          <p:spTgt spid="135172"/>
                                        </p:tgtEl>
                                        <p:attrNameLst>
                                          <p:attrName>ppt_y</p:attrName>
                                        </p:attrNameLst>
                                      </p:cBhvr>
                                      <p:tavLst>
                                        <p:tav tm="0">
                                          <p:val>
                                            <p:strVal val="#ppt_y-#ppt_h/2"/>
                                          </p:val>
                                        </p:tav>
                                        <p:tav tm="100000">
                                          <p:val>
                                            <p:strVal val="#ppt_y"/>
                                          </p:val>
                                        </p:tav>
                                      </p:tavLst>
                                    </p:anim>
                                    <p:anim calcmode="lin" valueType="num">
                                      <p:cBhvr>
                                        <p:cTn id="13" dur="500" fill="hold"/>
                                        <p:tgtEl>
                                          <p:spTgt spid="135172"/>
                                        </p:tgtEl>
                                        <p:attrNameLst>
                                          <p:attrName>ppt_w</p:attrName>
                                        </p:attrNameLst>
                                      </p:cBhvr>
                                      <p:tavLst>
                                        <p:tav tm="0">
                                          <p:val>
                                            <p:strVal val="#ppt_w"/>
                                          </p:val>
                                        </p:tav>
                                        <p:tav tm="100000">
                                          <p:val>
                                            <p:strVal val="#ppt_w"/>
                                          </p:val>
                                        </p:tav>
                                      </p:tavLst>
                                    </p:anim>
                                    <p:anim calcmode="lin" valueType="num">
                                      <p:cBhvr>
                                        <p:cTn id="14" dur="500" fill="hold"/>
                                        <p:tgtEl>
                                          <p:spTgt spid="13517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8306" name="Picture 2"/>
          <p:cNvPicPr>
            <a:picLocks noChangeAspect="1"/>
          </p:cNvPicPr>
          <p:nvPr/>
        </p:nvPicPr>
        <p:blipFill>
          <a:blip r:embed="rId1"/>
          <a:stretch>
            <a:fillRect/>
          </a:stretch>
        </p:blipFill>
        <p:spPr>
          <a:xfrm>
            <a:off x="1631950" y="457200"/>
            <a:ext cx="5697538" cy="6172200"/>
          </a:xfrm>
          <a:prstGeom prst="rect">
            <a:avLst/>
          </a:prstGeom>
          <a:noFill/>
          <a:ln w="12700">
            <a:noFill/>
          </a:ln>
        </p:spPr>
      </p:pic>
      <p:sp>
        <p:nvSpPr>
          <p:cNvPr id="98307" name="Text Box 3"/>
          <p:cNvSpPr txBox="1"/>
          <p:nvPr/>
        </p:nvSpPr>
        <p:spPr>
          <a:xfrm>
            <a:off x="7886700" y="1905000"/>
            <a:ext cx="1800225" cy="4216400"/>
          </a:xfrm>
          <a:prstGeom prst="rect">
            <a:avLst/>
          </a:prstGeom>
          <a:noFill/>
          <a:ln w="12700">
            <a:noFill/>
          </a:ln>
        </p:spPr>
        <p:txBody>
          <a:bodyPr>
            <a:spAutoFit/>
          </a:bodyPr>
          <a:p>
            <a:pPr eaLnBrk="0" hangingPunct="0">
              <a:spcBef>
                <a:spcPct val="50000"/>
              </a:spcBef>
            </a:pPr>
            <a:r>
              <a:rPr lang="en-US" altLang="x-none" sz="1800" dirty="0">
                <a:solidFill>
                  <a:schemeClr val="hlink"/>
                </a:solidFill>
                <a:latin typeface="VNI-Times" pitchFamily="2" charset="0"/>
                <a:ea typeface="Arial" panose="020B0604020202020204" pitchFamily="34" charset="0"/>
              </a:rPr>
              <a:t>IVC:</a:t>
            </a:r>
            <a:r>
              <a:rPr lang="en-US" altLang="x-none" sz="1800" dirty="0">
                <a:latin typeface="VNI-Times" pitchFamily="2" charset="0"/>
                <a:ea typeface="Arial" panose="020B0604020202020204" pitchFamily="34" charset="0"/>
              </a:rPr>
              <a:t> </a:t>
            </a:r>
            <a:r>
              <a:rPr lang="en-US" altLang="x-none" sz="1800" dirty="0">
                <a:solidFill>
                  <a:srgbClr val="FFFF00"/>
                </a:solidFill>
                <a:latin typeface="VNI-Times" pitchFamily="2" charset="0"/>
                <a:ea typeface="Arial" panose="020B0604020202020204" pitchFamily="34" charset="0"/>
              </a:rPr>
              <a:t>TM CHUÛ DÖÔÙI</a:t>
            </a:r>
            <a:endParaRPr lang="en-US" altLang="x-none" sz="1800" dirty="0">
              <a:latin typeface="VNI-Times" pitchFamily="2" charset="0"/>
              <a:ea typeface="Arial" panose="020B0604020202020204" pitchFamily="34" charset="0"/>
            </a:endParaRPr>
          </a:p>
          <a:p>
            <a:pPr eaLnBrk="0" hangingPunct="0">
              <a:spcBef>
                <a:spcPct val="50000"/>
              </a:spcBef>
            </a:pPr>
            <a:r>
              <a:rPr lang="en-US" altLang="x-none" sz="1800" dirty="0">
                <a:solidFill>
                  <a:srgbClr val="FF0000"/>
                </a:solidFill>
                <a:latin typeface="VNI-Times" pitchFamily="2" charset="0"/>
                <a:ea typeface="Arial" panose="020B0604020202020204" pitchFamily="34" charset="0"/>
              </a:rPr>
              <a:t>AORTA</a:t>
            </a:r>
            <a:r>
              <a:rPr lang="en-US" altLang="x-none" sz="1800" dirty="0">
                <a:latin typeface="VNI-Times" pitchFamily="2" charset="0"/>
                <a:ea typeface="Arial" panose="020B0604020202020204" pitchFamily="34" charset="0"/>
              </a:rPr>
              <a:t>: </a:t>
            </a:r>
            <a:r>
              <a:rPr lang="en-US" altLang="x-none" sz="1800" dirty="0">
                <a:solidFill>
                  <a:srgbClr val="FFFF00"/>
                </a:solidFill>
                <a:latin typeface="VNI-Times" pitchFamily="2" charset="0"/>
                <a:ea typeface="Arial" panose="020B0604020202020204" pitchFamily="34" charset="0"/>
              </a:rPr>
              <a:t>ÑOÄNG MAÏCH CHUÛ</a:t>
            </a:r>
            <a:endParaRPr lang="en-US" altLang="x-none" sz="1800" dirty="0">
              <a:latin typeface="VNI-Times" pitchFamily="2" charset="0"/>
              <a:ea typeface="Arial" panose="020B0604020202020204" pitchFamily="34" charset="0"/>
            </a:endParaRPr>
          </a:p>
          <a:p>
            <a:pPr eaLnBrk="0" hangingPunct="0">
              <a:spcBef>
                <a:spcPct val="50000"/>
              </a:spcBef>
            </a:pPr>
            <a:r>
              <a:rPr lang="en-US" altLang="x-none" sz="1800" dirty="0">
                <a:solidFill>
                  <a:schemeClr val="hlink"/>
                </a:solidFill>
                <a:latin typeface="VNI-Times" pitchFamily="2" charset="0"/>
                <a:ea typeface="Arial" panose="020B0604020202020204" pitchFamily="34" charset="0"/>
              </a:rPr>
              <a:t>PA:</a:t>
            </a:r>
            <a:r>
              <a:rPr lang="en-US" altLang="x-none" sz="1800" dirty="0">
                <a:latin typeface="VNI-Times" pitchFamily="2" charset="0"/>
                <a:ea typeface="Arial" panose="020B0604020202020204" pitchFamily="34" charset="0"/>
              </a:rPr>
              <a:t> </a:t>
            </a:r>
            <a:r>
              <a:rPr lang="en-US" altLang="x-none" sz="1800" dirty="0">
                <a:solidFill>
                  <a:srgbClr val="FFFF00"/>
                </a:solidFill>
                <a:latin typeface="VNI-Times" pitchFamily="2" charset="0"/>
                <a:ea typeface="Arial" panose="020B0604020202020204" pitchFamily="34" charset="0"/>
              </a:rPr>
              <a:t>ÑOÄNG MAÏCH PHOÅI</a:t>
            </a:r>
            <a:endParaRPr lang="en-US" altLang="x-none" sz="1800" dirty="0">
              <a:latin typeface="VNI-Times" pitchFamily="2" charset="0"/>
              <a:ea typeface="Arial" panose="020B0604020202020204" pitchFamily="34" charset="0"/>
            </a:endParaRPr>
          </a:p>
          <a:p>
            <a:pPr eaLnBrk="0" hangingPunct="0">
              <a:spcBef>
                <a:spcPct val="50000"/>
              </a:spcBef>
            </a:pPr>
            <a:r>
              <a:rPr lang="en-US" altLang="x-none" sz="1800" dirty="0">
                <a:solidFill>
                  <a:srgbClr val="66FFFF"/>
                </a:solidFill>
                <a:latin typeface="VNI-Times" pitchFamily="2" charset="0"/>
                <a:ea typeface="Arial" panose="020B0604020202020204" pitchFamily="34" charset="0"/>
              </a:rPr>
              <a:t>RV:</a:t>
            </a:r>
            <a:r>
              <a:rPr lang="en-US" altLang="x-none" sz="1800" dirty="0">
                <a:latin typeface="VNI-Times" pitchFamily="2" charset="0"/>
                <a:ea typeface="Arial" panose="020B0604020202020204" pitchFamily="34" charset="0"/>
              </a:rPr>
              <a:t> </a:t>
            </a:r>
            <a:r>
              <a:rPr lang="en-US" altLang="x-none" sz="1800" dirty="0">
                <a:solidFill>
                  <a:srgbClr val="FFFF00"/>
                </a:solidFill>
                <a:latin typeface="VNI-Times" pitchFamily="2" charset="0"/>
                <a:ea typeface="Arial" panose="020B0604020202020204" pitchFamily="34" charset="0"/>
              </a:rPr>
              <a:t>THAÁT PHAÛI</a:t>
            </a:r>
            <a:endParaRPr lang="en-US" altLang="x-none" sz="1800" dirty="0">
              <a:solidFill>
                <a:srgbClr val="FFFF00"/>
              </a:solidFill>
              <a:latin typeface="VNI-Times" pitchFamily="2" charset="0"/>
              <a:ea typeface="Arial" panose="020B0604020202020204" pitchFamily="34" charset="0"/>
            </a:endParaRPr>
          </a:p>
          <a:p>
            <a:pPr eaLnBrk="0" hangingPunct="0">
              <a:spcBef>
                <a:spcPct val="50000"/>
              </a:spcBef>
            </a:pPr>
            <a:r>
              <a:rPr lang="en-US" altLang="x-none" sz="1800" dirty="0">
                <a:solidFill>
                  <a:srgbClr val="FF00FF"/>
                </a:solidFill>
                <a:latin typeface="VNI-Times" pitchFamily="2" charset="0"/>
                <a:ea typeface="Arial" panose="020B0604020202020204" pitchFamily="34" charset="0"/>
              </a:rPr>
              <a:t>LA:</a:t>
            </a:r>
            <a:r>
              <a:rPr lang="en-US" altLang="x-none" sz="1800" dirty="0">
                <a:latin typeface="VNI-Times" pitchFamily="2" charset="0"/>
                <a:ea typeface="Arial" panose="020B0604020202020204" pitchFamily="34" charset="0"/>
              </a:rPr>
              <a:t> </a:t>
            </a:r>
            <a:r>
              <a:rPr lang="en-US" altLang="x-none" sz="1800" dirty="0">
                <a:solidFill>
                  <a:srgbClr val="FFFF00"/>
                </a:solidFill>
                <a:latin typeface="VNI-Times" pitchFamily="2" charset="0"/>
                <a:ea typeface="Arial" panose="020B0604020202020204" pitchFamily="34" charset="0"/>
              </a:rPr>
              <a:t>NHÓ TRAÙI</a:t>
            </a:r>
            <a:endParaRPr lang="en-US" altLang="x-none" sz="1800" dirty="0">
              <a:solidFill>
                <a:srgbClr val="FFFF00"/>
              </a:solidFill>
              <a:latin typeface="VNI-Times" pitchFamily="2" charset="0"/>
              <a:ea typeface="Arial" panose="020B0604020202020204" pitchFamily="34" charset="0"/>
            </a:endParaRPr>
          </a:p>
          <a:p>
            <a:pPr eaLnBrk="0" hangingPunct="0">
              <a:spcBef>
                <a:spcPct val="50000"/>
              </a:spcBef>
            </a:pPr>
            <a:r>
              <a:rPr lang="en-US" altLang="x-none" sz="1800" dirty="0">
                <a:solidFill>
                  <a:srgbClr val="FF00FF"/>
                </a:solidFill>
                <a:latin typeface="VNI-Times" pitchFamily="2" charset="0"/>
                <a:ea typeface="Arial" panose="020B0604020202020204" pitchFamily="34" charset="0"/>
              </a:rPr>
              <a:t>LV:</a:t>
            </a:r>
            <a:r>
              <a:rPr lang="en-US" altLang="x-none" sz="1800" dirty="0">
                <a:latin typeface="VNI-Times" pitchFamily="2" charset="0"/>
                <a:ea typeface="Arial" panose="020B0604020202020204" pitchFamily="34" charset="0"/>
              </a:rPr>
              <a:t> </a:t>
            </a:r>
            <a:r>
              <a:rPr lang="en-US" altLang="x-none" sz="1800" dirty="0">
                <a:solidFill>
                  <a:srgbClr val="FFFF00"/>
                </a:solidFill>
                <a:latin typeface="VNI-Times" pitchFamily="2" charset="0"/>
                <a:ea typeface="Arial" panose="020B0604020202020204" pitchFamily="34" charset="0"/>
              </a:rPr>
              <a:t>THAÁT TRAÙI</a:t>
            </a:r>
            <a:endParaRPr lang="en-US" altLang="x-none" sz="1800" dirty="0">
              <a:solidFill>
                <a:srgbClr val="FFFF00"/>
              </a:solidFill>
              <a:latin typeface="VNI-Times" pitchFamily="2" charset="0"/>
              <a:ea typeface="Arial" panose="020B0604020202020204" pitchFamily="34" charset="0"/>
            </a:endParaRPr>
          </a:p>
          <a:p>
            <a:pPr eaLnBrk="0" hangingPunct="0">
              <a:spcBef>
                <a:spcPct val="50000"/>
              </a:spcBef>
            </a:pPr>
            <a:endParaRPr lang="en-US" altLang="x-none" sz="1800" dirty="0">
              <a:latin typeface="VNI-Times" pitchFamily="2" charset="0"/>
              <a:ea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8" name="Picture 2" descr="PCY-875-1-1"/>
          <p:cNvPicPr>
            <a:picLocks noChangeAspect="1"/>
          </p:cNvPicPr>
          <p:nvPr/>
        </p:nvPicPr>
        <p:blipFill>
          <a:blip r:embed="rId1"/>
          <a:stretch>
            <a:fillRect/>
          </a:stretch>
        </p:blipFill>
        <p:spPr>
          <a:xfrm>
            <a:off x="5715000" y="533400"/>
            <a:ext cx="4179888" cy="5715000"/>
          </a:xfrm>
          <a:prstGeom prst="rect">
            <a:avLst/>
          </a:prstGeom>
          <a:solidFill>
            <a:schemeClr val="bg1"/>
          </a:solidFill>
          <a:ln w="9525" cap="flat" cmpd="sng">
            <a:solidFill>
              <a:schemeClr val="bg1"/>
            </a:solidFill>
            <a:prstDash val="solid"/>
            <a:miter/>
            <a:headEnd type="none" w="med" len="med"/>
            <a:tailEnd type="none" w="med" len="med"/>
          </a:ln>
        </p:spPr>
      </p:pic>
      <p:sp>
        <p:nvSpPr>
          <p:cNvPr id="55299" name="Text Box 3"/>
          <p:cNvSpPr txBox="1"/>
          <p:nvPr/>
        </p:nvSpPr>
        <p:spPr>
          <a:xfrm>
            <a:off x="0" y="990600"/>
            <a:ext cx="3771900" cy="2043113"/>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Tim</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Vaø</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Caùc maïch maùu lôùn</a:t>
            </a:r>
            <a:endParaRPr sz="3200" b="1" dirty="0">
              <a:solidFill>
                <a:srgbClr val="FFFF00"/>
              </a:solidFill>
              <a:latin typeface="VNI-Times" pitchFamily="2" charset="0"/>
              <a:ea typeface="Arial" panose="020B0604020202020204" pitchFamily="34" charset="0"/>
            </a:endParaRPr>
          </a:p>
        </p:txBody>
      </p:sp>
      <p:sp>
        <p:nvSpPr>
          <p:cNvPr id="55300" name="Text Box 4"/>
          <p:cNvSpPr txBox="1"/>
          <p:nvPr/>
        </p:nvSpPr>
        <p:spPr>
          <a:xfrm>
            <a:off x="914400" y="4191000"/>
            <a:ext cx="1895475"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Cung tröôùc</a:t>
            </a:r>
            <a:endParaRPr b="1" dirty="0">
              <a:solidFill>
                <a:schemeClr val="accent1"/>
              </a:solidFill>
              <a:latin typeface="VNI-Times" pitchFamily="2" charset="0"/>
              <a:ea typeface="Arial" panose="020B0604020202020204" pitchFamily="34" charset="0"/>
            </a:endParaRPr>
          </a:p>
        </p:txBody>
      </p:sp>
      <p:sp>
        <p:nvSpPr>
          <p:cNvPr id="55302" name="Text Box 6"/>
          <p:cNvSpPr txBox="1"/>
          <p:nvPr/>
        </p:nvSpPr>
        <p:spPr>
          <a:xfrm>
            <a:off x="3810000" y="1371600"/>
            <a:ext cx="1895475" cy="822325"/>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Tónh maïch chuû treân</a:t>
            </a:r>
            <a:endParaRPr b="1" dirty="0">
              <a:solidFill>
                <a:srgbClr val="66FFFF"/>
              </a:solidFill>
              <a:latin typeface="VNI-Times" pitchFamily="2" charset="0"/>
              <a:ea typeface="Arial" panose="020B0604020202020204" pitchFamily="34" charset="0"/>
            </a:endParaRPr>
          </a:p>
        </p:txBody>
      </p:sp>
      <p:sp>
        <p:nvSpPr>
          <p:cNvPr id="55303" name="Text Box 7"/>
          <p:cNvSpPr txBox="1"/>
          <p:nvPr/>
        </p:nvSpPr>
        <p:spPr>
          <a:xfrm>
            <a:off x="3810000" y="2362200"/>
            <a:ext cx="1895475" cy="822325"/>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Ñoäng maïch chuû leân</a:t>
            </a:r>
            <a:endParaRPr b="1" dirty="0">
              <a:solidFill>
                <a:srgbClr val="66FFFF"/>
              </a:solidFill>
              <a:latin typeface="VNI-Times" pitchFamily="2" charset="0"/>
              <a:ea typeface="Arial" panose="020B0604020202020204" pitchFamily="34" charset="0"/>
            </a:endParaRPr>
          </a:p>
        </p:txBody>
      </p:sp>
      <p:sp>
        <p:nvSpPr>
          <p:cNvPr id="55304" name="Text Box 8"/>
          <p:cNvSpPr txBox="1"/>
          <p:nvPr/>
        </p:nvSpPr>
        <p:spPr>
          <a:xfrm>
            <a:off x="3810000" y="3352800"/>
            <a:ext cx="1895475" cy="822325"/>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Ñoäng maïch phoåi</a:t>
            </a:r>
            <a:endParaRPr b="1" dirty="0">
              <a:solidFill>
                <a:srgbClr val="66FFFF"/>
              </a:solidFill>
              <a:latin typeface="VNI-Times" pitchFamily="2" charset="0"/>
              <a:ea typeface="Arial" panose="020B0604020202020204" pitchFamily="34" charset="0"/>
            </a:endParaRPr>
          </a:p>
        </p:txBody>
      </p:sp>
      <p:sp>
        <p:nvSpPr>
          <p:cNvPr id="55305" name="Text Box 9"/>
          <p:cNvSpPr txBox="1"/>
          <p:nvPr/>
        </p:nvSpPr>
        <p:spPr>
          <a:xfrm>
            <a:off x="3810000" y="4359275"/>
            <a:ext cx="1895475" cy="457200"/>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Nhó phaûi</a:t>
            </a:r>
            <a:endParaRPr b="1" dirty="0">
              <a:solidFill>
                <a:srgbClr val="66FFFF"/>
              </a:solidFill>
              <a:latin typeface="VNI-Times" pitchFamily="2" charset="0"/>
              <a:ea typeface="Arial" panose="020B0604020202020204" pitchFamily="34" charset="0"/>
            </a:endParaRPr>
          </a:p>
        </p:txBody>
      </p:sp>
      <p:sp>
        <p:nvSpPr>
          <p:cNvPr id="55306" name="Line 10"/>
          <p:cNvSpPr/>
          <p:nvPr/>
        </p:nvSpPr>
        <p:spPr>
          <a:xfrm flipV="1">
            <a:off x="5486400" y="1676400"/>
            <a:ext cx="1676400" cy="152400"/>
          </a:xfrm>
          <a:prstGeom prst="line">
            <a:avLst/>
          </a:prstGeom>
          <a:ln w="38100" cap="flat" cmpd="sng">
            <a:solidFill>
              <a:srgbClr val="FFFF00"/>
            </a:solidFill>
            <a:prstDash val="solid"/>
            <a:headEnd type="none" w="med" len="med"/>
            <a:tailEnd type="triangle" w="med" len="med"/>
          </a:ln>
        </p:spPr>
      </p:sp>
      <p:sp>
        <p:nvSpPr>
          <p:cNvPr id="55307" name="Line 11"/>
          <p:cNvSpPr/>
          <p:nvPr/>
        </p:nvSpPr>
        <p:spPr>
          <a:xfrm flipV="1">
            <a:off x="5410200" y="2286000"/>
            <a:ext cx="1524000" cy="381000"/>
          </a:xfrm>
          <a:prstGeom prst="line">
            <a:avLst/>
          </a:prstGeom>
          <a:ln w="38100" cap="flat" cmpd="sng">
            <a:solidFill>
              <a:srgbClr val="FFFF00"/>
            </a:solidFill>
            <a:prstDash val="solid"/>
            <a:headEnd type="none" w="med" len="med"/>
            <a:tailEnd type="triangle" w="med" len="med"/>
          </a:ln>
        </p:spPr>
      </p:sp>
      <p:sp>
        <p:nvSpPr>
          <p:cNvPr id="55308" name="Line 12"/>
          <p:cNvSpPr/>
          <p:nvPr/>
        </p:nvSpPr>
        <p:spPr>
          <a:xfrm flipV="1">
            <a:off x="5486400" y="2743200"/>
            <a:ext cx="1447800" cy="914400"/>
          </a:xfrm>
          <a:prstGeom prst="line">
            <a:avLst/>
          </a:prstGeom>
          <a:ln w="38100" cap="flat" cmpd="sng">
            <a:solidFill>
              <a:srgbClr val="FFFF00"/>
            </a:solidFill>
            <a:prstDash val="solid"/>
            <a:headEnd type="none" w="med" len="med"/>
            <a:tailEnd type="triangle" w="med" len="med"/>
          </a:ln>
        </p:spPr>
      </p:sp>
      <p:sp>
        <p:nvSpPr>
          <p:cNvPr id="55309" name="Line 13"/>
          <p:cNvSpPr/>
          <p:nvPr/>
        </p:nvSpPr>
        <p:spPr>
          <a:xfrm flipV="1">
            <a:off x="5334000" y="4114800"/>
            <a:ext cx="914400" cy="762000"/>
          </a:xfrm>
          <a:prstGeom prst="line">
            <a:avLst/>
          </a:prstGeom>
          <a:ln w="38100" cap="flat" cmpd="sng">
            <a:solidFill>
              <a:srgbClr val="FFFF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barn(outHorizontal)">
                                      <p:cBhvr>
                                        <p:cTn id="7" dur="500"/>
                                        <p:tgtEl>
                                          <p:spTgt spid="55298"/>
                                        </p:tgtEl>
                                      </p:cBhvr>
                                    </p:animEffect>
                                  </p:childTnLst>
                                </p:cTn>
                              </p:par>
                            </p:childTnLst>
                          </p:cTn>
                        </p:par>
                        <p:par>
                          <p:cTn id="8" fill="hold">
                            <p:stCondLst>
                              <p:cond delay="500"/>
                            </p:stCondLst>
                            <p:childTnLst>
                              <p:par>
                                <p:cTn id="9" presetID="17" presetClass="entr" presetSubtype="1" fill="hold" grpId="0" nodeType="afterEffect">
                                  <p:stCondLst>
                                    <p:cond delay="0"/>
                                  </p:stCondLst>
                                  <p:childTnLst>
                                    <p:set>
                                      <p:cBhvr>
                                        <p:cTn id="10" dur="1" fill="hold">
                                          <p:stCondLst>
                                            <p:cond delay="0"/>
                                          </p:stCondLst>
                                        </p:cTn>
                                        <p:tgtEl>
                                          <p:spTgt spid="55299"/>
                                        </p:tgtEl>
                                        <p:attrNameLst>
                                          <p:attrName>style.visibility</p:attrName>
                                        </p:attrNameLst>
                                      </p:cBhvr>
                                      <p:to>
                                        <p:strVal val="visible"/>
                                      </p:to>
                                    </p:set>
                                    <p:anim calcmode="lin" valueType="num">
                                      <p:cBhvr>
                                        <p:cTn id="11" dur="500" fill="hold"/>
                                        <p:tgtEl>
                                          <p:spTgt spid="55299"/>
                                        </p:tgtEl>
                                        <p:attrNameLst>
                                          <p:attrName>ppt_x</p:attrName>
                                        </p:attrNameLst>
                                      </p:cBhvr>
                                      <p:tavLst>
                                        <p:tav tm="0">
                                          <p:val>
                                            <p:strVal val="#ppt_x"/>
                                          </p:val>
                                        </p:tav>
                                        <p:tav tm="100000">
                                          <p:val>
                                            <p:strVal val="#ppt_x"/>
                                          </p:val>
                                        </p:tav>
                                      </p:tavLst>
                                    </p:anim>
                                    <p:anim calcmode="lin" valueType="num">
                                      <p:cBhvr>
                                        <p:cTn id="12" dur="500" fill="hold"/>
                                        <p:tgtEl>
                                          <p:spTgt spid="55299"/>
                                        </p:tgtEl>
                                        <p:attrNameLst>
                                          <p:attrName>ppt_y</p:attrName>
                                        </p:attrNameLst>
                                      </p:cBhvr>
                                      <p:tavLst>
                                        <p:tav tm="0">
                                          <p:val>
                                            <p:strVal val="#ppt_y-#ppt_h/2"/>
                                          </p:val>
                                        </p:tav>
                                        <p:tav tm="100000">
                                          <p:val>
                                            <p:strVal val="#ppt_y"/>
                                          </p:val>
                                        </p:tav>
                                      </p:tavLst>
                                    </p:anim>
                                    <p:anim calcmode="lin" valueType="num">
                                      <p:cBhvr>
                                        <p:cTn id="13" dur="500" fill="hold"/>
                                        <p:tgtEl>
                                          <p:spTgt spid="55299"/>
                                        </p:tgtEl>
                                        <p:attrNameLst>
                                          <p:attrName>ppt_w</p:attrName>
                                        </p:attrNameLst>
                                      </p:cBhvr>
                                      <p:tavLst>
                                        <p:tav tm="0">
                                          <p:val>
                                            <p:strVal val="#ppt_w"/>
                                          </p:val>
                                        </p:tav>
                                        <p:tav tm="100000">
                                          <p:val>
                                            <p:strVal val="#ppt_w"/>
                                          </p:val>
                                        </p:tav>
                                      </p:tavLst>
                                    </p:anim>
                                    <p:anim calcmode="lin" valueType="num">
                                      <p:cBhvr>
                                        <p:cTn id="14" dur="500" fill="hold"/>
                                        <p:tgtEl>
                                          <p:spTgt spid="55299"/>
                                        </p:tgtEl>
                                        <p:attrNameLst>
                                          <p:attrName>ppt_h</p:attrName>
                                        </p:attrNameLst>
                                      </p:cBhvr>
                                      <p:tavLst>
                                        <p:tav tm="0">
                                          <p:val>
                                            <p:fltVal val="0.00000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55300"/>
                                        </p:tgtEl>
                                        <p:attrNameLst>
                                          <p:attrName>style.visibility</p:attrName>
                                        </p:attrNameLst>
                                      </p:cBhvr>
                                      <p:to>
                                        <p:strVal val="visible"/>
                                      </p:to>
                                    </p:set>
                                    <p:anim calcmode="lin" valueType="num">
                                      <p:cBhvr>
                                        <p:cTn id="19" dur="500" fill="hold"/>
                                        <p:tgtEl>
                                          <p:spTgt spid="55300"/>
                                        </p:tgtEl>
                                        <p:attrNameLst>
                                          <p:attrName>ppt_w</p:attrName>
                                        </p:attrNameLst>
                                      </p:cBhvr>
                                      <p:tavLst>
                                        <p:tav tm="0">
                                          <p:val>
                                            <p:fltVal val="0.000000"/>
                                          </p:val>
                                        </p:tav>
                                        <p:tav tm="100000">
                                          <p:val>
                                            <p:strVal val="#ppt_w"/>
                                          </p:val>
                                        </p:tav>
                                      </p:tavLst>
                                    </p:anim>
                                    <p:anim calcmode="lin" valueType="num">
                                      <p:cBhvr>
                                        <p:cTn id="20" dur="500" fill="hold"/>
                                        <p:tgtEl>
                                          <p:spTgt spid="55300"/>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55306"/>
                                        </p:tgtEl>
                                        <p:attrNameLst>
                                          <p:attrName>style.visibility</p:attrName>
                                        </p:attrNameLst>
                                      </p:cBhvr>
                                      <p:to>
                                        <p:strVal val="visible"/>
                                      </p:to>
                                    </p:set>
                                    <p:anim calcmode="lin" valueType="num">
                                      <p:cBhvr>
                                        <p:cTn id="25" dur="500" fill="hold"/>
                                        <p:tgtEl>
                                          <p:spTgt spid="55306"/>
                                        </p:tgtEl>
                                        <p:attrNameLst>
                                          <p:attrName>ppt_x</p:attrName>
                                        </p:attrNameLst>
                                      </p:cBhvr>
                                      <p:tavLst>
                                        <p:tav tm="0">
                                          <p:val>
                                            <p:strVal val="#ppt_x-#ppt_w/2"/>
                                          </p:val>
                                        </p:tav>
                                        <p:tav tm="100000">
                                          <p:val>
                                            <p:strVal val="#ppt_x"/>
                                          </p:val>
                                        </p:tav>
                                      </p:tavLst>
                                    </p:anim>
                                    <p:anim calcmode="lin" valueType="num">
                                      <p:cBhvr>
                                        <p:cTn id="26" dur="500" fill="hold"/>
                                        <p:tgtEl>
                                          <p:spTgt spid="55306"/>
                                        </p:tgtEl>
                                        <p:attrNameLst>
                                          <p:attrName>ppt_y</p:attrName>
                                        </p:attrNameLst>
                                      </p:cBhvr>
                                      <p:tavLst>
                                        <p:tav tm="0">
                                          <p:val>
                                            <p:strVal val="#ppt_y"/>
                                          </p:val>
                                        </p:tav>
                                        <p:tav tm="100000">
                                          <p:val>
                                            <p:strVal val="#ppt_y"/>
                                          </p:val>
                                        </p:tav>
                                      </p:tavLst>
                                    </p:anim>
                                    <p:anim calcmode="lin" valueType="num">
                                      <p:cBhvr>
                                        <p:cTn id="27" dur="500" fill="hold"/>
                                        <p:tgtEl>
                                          <p:spTgt spid="55306"/>
                                        </p:tgtEl>
                                        <p:attrNameLst>
                                          <p:attrName>ppt_w</p:attrName>
                                        </p:attrNameLst>
                                      </p:cBhvr>
                                      <p:tavLst>
                                        <p:tav tm="0">
                                          <p:val>
                                            <p:fltVal val="0.000000"/>
                                          </p:val>
                                        </p:tav>
                                        <p:tav tm="100000">
                                          <p:val>
                                            <p:strVal val="#ppt_w"/>
                                          </p:val>
                                        </p:tav>
                                      </p:tavLst>
                                    </p:anim>
                                    <p:anim calcmode="lin" valueType="num">
                                      <p:cBhvr>
                                        <p:cTn id="28" dur="500" fill="hold"/>
                                        <p:tgtEl>
                                          <p:spTgt spid="55306"/>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55302"/>
                                        </p:tgtEl>
                                        <p:attrNameLst>
                                          <p:attrName>style.visibility</p:attrName>
                                        </p:attrNameLst>
                                      </p:cBhvr>
                                      <p:to>
                                        <p:strVal val="visible"/>
                                      </p:to>
                                    </p:set>
                                    <p:anim calcmode="lin" valueType="num">
                                      <p:cBhvr>
                                        <p:cTn id="33" dur="500" fill="hold"/>
                                        <p:tgtEl>
                                          <p:spTgt spid="55302"/>
                                        </p:tgtEl>
                                        <p:attrNameLst>
                                          <p:attrName>ppt_w</p:attrName>
                                        </p:attrNameLst>
                                      </p:cBhvr>
                                      <p:tavLst>
                                        <p:tav tm="0">
                                          <p:val>
                                            <p:fltVal val="0.000000"/>
                                          </p:val>
                                        </p:tav>
                                        <p:tav tm="100000">
                                          <p:val>
                                            <p:strVal val="#ppt_w"/>
                                          </p:val>
                                        </p:tav>
                                      </p:tavLst>
                                    </p:anim>
                                    <p:anim calcmode="lin" valueType="num">
                                      <p:cBhvr>
                                        <p:cTn id="34" dur="500" fill="hold"/>
                                        <p:tgtEl>
                                          <p:spTgt spid="5530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55307"/>
                                        </p:tgtEl>
                                        <p:attrNameLst>
                                          <p:attrName>style.visibility</p:attrName>
                                        </p:attrNameLst>
                                      </p:cBhvr>
                                      <p:to>
                                        <p:strVal val="visible"/>
                                      </p:to>
                                    </p:set>
                                    <p:anim calcmode="lin" valueType="num">
                                      <p:cBhvr>
                                        <p:cTn id="39" dur="500" fill="hold"/>
                                        <p:tgtEl>
                                          <p:spTgt spid="55307"/>
                                        </p:tgtEl>
                                        <p:attrNameLst>
                                          <p:attrName>ppt_x</p:attrName>
                                        </p:attrNameLst>
                                      </p:cBhvr>
                                      <p:tavLst>
                                        <p:tav tm="0">
                                          <p:val>
                                            <p:strVal val="#ppt_x-#ppt_w/2"/>
                                          </p:val>
                                        </p:tav>
                                        <p:tav tm="100000">
                                          <p:val>
                                            <p:strVal val="#ppt_x"/>
                                          </p:val>
                                        </p:tav>
                                      </p:tavLst>
                                    </p:anim>
                                    <p:anim calcmode="lin" valueType="num">
                                      <p:cBhvr>
                                        <p:cTn id="40" dur="500" fill="hold"/>
                                        <p:tgtEl>
                                          <p:spTgt spid="55307"/>
                                        </p:tgtEl>
                                        <p:attrNameLst>
                                          <p:attrName>ppt_y</p:attrName>
                                        </p:attrNameLst>
                                      </p:cBhvr>
                                      <p:tavLst>
                                        <p:tav tm="0">
                                          <p:val>
                                            <p:strVal val="#ppt_y"/>
                                          </p:val>
                                        </p:tav>
                                        <p:tav tm="100000">
                                          <p:val>
                                            <p:strVal val="#ppt_y"/>
                                          </p:val>
                                        </p:tav>
                                      </p:tavLst>
                                    </p:anim>
                                    <p:anim calcmode="lin" valueType="num">
                                      <p:cBhvr>
                                        <p:cTn id="41" dur="500" fill="hold"/>
                                        <p:tgtEl>
                                          <p:spTgt spid="55307"/>
                                        </p:tgtEl>
                                        <p:attrNameLst>
                                          <p:attrName>ppt_w</p:attrName>
                                        </p:attrNameLst>
                                      </p:cBhvr>
                                      <p:tavLst>
                                        <p:tav tm="0">
                                          <p:val>
                                            <p:fltVal val="0.000000"/>
                                          </p:val>
                                        </p:tav>
                                        <p:tav tm="100000">
                                          <p:val>
                                            <p:strVal val="#ppt_w"/>
                                          </p:val>
                                        </p:tav>
                                      </p:tavLst>
                                    </p:anim>
                                    <p:anim calcmode="lin" valueType="num">
                                      <p:cBhvr>
                                        <p:cTn id="42" dur="500" fill="hold"/>
                                        <p:tgtEl>
                                          <p:spTgt spid="5530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55303"/>
                                        </p:tgtEl>
                                        <p:attrNameLst>
                                          <p:attrName>style.visibility</p:attrName>
                                        </p:attrNameLst>
                                      </p:cBhvr>
                                      <p:to>
                                        <p:strVal val="visible"/>
                                      </p:to>
                                    </p:set>
                                    <p:anim calcmode="lin" valueType="num">
                                      <p:cBhvr>
                                        <p:cTn id="47" dur="500" fill="hold"/>
                                        <p:tgtEl>
                                          <p:spTgt spid="55303"/>
                                        </p:tgtEl>
                                        <p:attrNameLst>
                                          <p:attrName>ppt_w</p:attrName>
                                        </p:attrNameLst>
                                      </p:cBhvr>
                                      <p:tavLst>
                                        <p:tav tm="0">
                                          <p:val>
                                            <p:fltVal val="0.000000"/>
                                          </p:val>
                                        </p:tav>
                                        <p:tav tm="100000">
                                          <p:val>
                                            <p:strVal val="#ppt_w"/>
                                          </p:val>
                                        </p:tav>
                                      </p:tavLst>
                                    </p:anim>
                                    <p:anim calcmode="lin" valueType="num">
                                      <p:cBhvr>
                                        <p:cTn id="48" dur="500" fill="hold"/>
                                        <p:tgtEl>
                                          <p:spTgt spid="55303"/>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8" fill="hold" nodeType="clickEffect">
                                  <p:stCondLst>
                                    <p:cond delay="0"/>
                                  </p:stCondLst>
                                  <p:childTnLst>
                                    <p:set>
                                      <p:cBhvr>
                                        <p:cTn id="52" dur="1" fill="hold">
                                          <p:stCondLst>
                                            <p:cond delay="0"/>
                                          </p:stCondLst>
                                        </p:cTn>
                                        <p:tgtEl>
                                          <p:spTgt spid="55308"/>
                                        </p:tgtEl>
                                        <p:attrNameLst>
                                          <p:attrName>style.visibility</p:attrName>
                                        </p:attrNameLst>
                                      </p:cBhvr>
                                      <p:to>
                                        <p:strVal val="visible"/>
                                      </p:to>
                                    </p:set>
                                    <p:anim calcmode="lin" valueType="num">
                                      <p:cBhvr>
                                        <p:cTn id="53" dur="500" fill="hold"/>
                                        <p:tgtEl>
                                          <p:spTgt spid="55308"/>
                                        </p:tgtEl>
                                        <p:attrNameLst>
                                          <p:attrName>ppt_x</p:attrName>
                                        </p:attrNameLst>
                                      </p:cBhvr>
                                      <p:tavLst>
                                        <p:tav tm="0">
                                          <p:val>
                                            <p:strVal val="#ppt_x-#ppt_w/2"/>
                                          </p:val>
                                        </p:tav>
                                        <p:tav tm="100000">
                                          <p:val>
                                            <p:strVal val="#ppt_x"/>
                                          </p:val>
                                        </p:tav>
                                      </p:tavLst>
                                    </p:anim>
                                    <p:anim calcmode="lin" valueType="num">
                                      <p:cBhvr>
                                        <p:cTn id="54" dur="500" fill="hold"/>
                                        <p:tgtEl>
                                          <p:spTgt spid="55308"/>
                                        </p:tgtEl>
                                        <p:attrNameLst>
                                          <p:attrName>ppt_y</p:attrName>
                                        </p:attrNameLst>
                                      </p:cBhvr>
                                      <p:tavLst>
                                        <p:tav tm="0">
                                          <p:val>
                                            <p:strVal val="#ppt_y"/>
                                          </p:val>
                                        </p:tav>
                                        <p:tav tm="100000">
                                          <p:val>
                                            <p:strVal val="#ppt_y"/>
                                          </p:val>
                                        </p:tav>
                                      </p:tavLst>
                                    </p:anim>
                                    <p:anim calcmode="lin" valueType="num">
                                      <p:cBhvr>
                                        <p:cTn id="55" dur="500" fill="hold"/>
                                        <p:tgtEl>
                                          <p:spTgt spid="55308"/>
                                        </p:tgtEl>
                                        <p:attrNameLst>
                                          <p:attrName>ppt_w</p:attrName>
                                        </p:attrNameLst>
                                      </p:cBhvr>
                                      <p:tavLst>
                                        <p:tav tm="0">
                                          <p:val>
                                            <p:fltVal val="0.000000"/>
                                          </p:val>
                                        </p:tav>
                                        <p:tav tm="100000">
                                          <p:val>
                                            <p:strVal val="#ppt_w"/>
                                          </p:val>
                                        </p:tav>
                                      </p:tavLst>
                                    </p:anim>
                                    <p:anim calcmode="lin" valueType="num">
                                      <p:cBhvr>
                                        <p:cTn id="56" dur="500" fill="hold"/>
                                        <p:tgtEl>
                                          <p:spTgt spid="55308"/>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grpId="0" nodeType="clickEffect">
                                  <p:stCondLst>
                                    <p:cond delay="0"/>
                                  </p:stCondLst>
                                  <p:childTnLst>
                                    <p:set>
                                      <p:cBhvr>
                                        <p:cTn id="60" dur="1" fill="hold">
                                          <p:stCondLst>
                                            <p:cond delay="0"/>
                                          </p:stCondLst>
                                        </p:cTn>
                                        <p:tgtEl>
                                          <p:spTgt spid="55304"/>
                                        </p:tgtEl>
                                        <p:attrNameLst>
                                          <p:attrName>style.visibility</p:attrName>
                                        </p:attrNameLst>
                                      </p:cBhvr>
                                      <p:to>
                                        <p:strVal val="visible"/>
                                      </p:to>
                                    </p:set>
                                    <p:anim calcmode="lin" valueType="num">
                                      <p:cBhvr>
                                        <p:cTn id="61" dur="500" fill="hold"/>
                                        <p:tgtEl>
                                          <p:spTgt spid="55304"/>
                                        </p:tgtEl>
                                        <p:attrNameLst>
                                          <p:attrName>ppt_w</p:attrName>
                                        </p:attrNameLst>
                                      </p:cBhvr>
                                      <p:tavLst>
                                        <p:tav tm="0">
                                          <p:val>
                                            <p:fltVal val="0.000000"/>
                                          </p:val>
                                        </p:tav>
                                        <p:tav tm="100000">
                                          <p:val>
                                            <p:strVal val="#ppt_w"/>
                                          </p:val>
                                        </p:tav>
                                      </p:tavLst>
                                    </p:anim>
                                    <p:anim calcmode="lin" valueType="num">
                                      <p:cBhvr>
                                        <p:cTn id="62" dur="500" fill="hold"/>
                                        <p:tgtEl>
                                          <p:spTgt spid="5530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8" fill="hold" nodeType="clickEffect">
                                  <p:stCondLst>
                                    <p:cond delay="0"/>
                                  </p:stCondLst>
                                  <p:childTnLst>
                                    <p:set>
                                      <p:cBhvr>
                                        <p:cTn id="66" dur="1" fill="hold">
                                          <p:stCondLst>
                                            <p:cond delay="0"/>
                                          </p:stCondLst>
                                        </p:cTn>
                                        <p:tgtEl>
                                          <p:spTgt spid="55309"/>
                                        </p:tgtEl>
                                        <p:attrNameLst>
                                          <p:attrName>style.visibility</p:attrName>
                                        </p:attrNameLst>
                                      </p:cBhvr>
                                      <p:to>
                                        <p:strVal val="visible"/>
                                      </p:to>
                                    </p:set>
                                    <p:anim calcmode="lin" valueType="num">
                                      <p:cBhvr>
                                        <p:cTn id="67" dur="500" fill="hold"/>
                                        <p:tgtEl>
                                          <p:spTgt spid="55309"/>
                                        </p:tgtEl>
                                        <p:attrNameLst>
                                          <p:attrName>ppt_x</p:attrName>
                                        </p:attrNameLst>
                                      </p:cBhvr>
                                      <p:tavLst>
                                        <p:tav tm="0">
                                          <p:val>
                                            <p:strVal val="#ppt_x-#ppt_w/2"/>
                                          </p:val>
                                        </p:tav>
                                        <p:tav tm="100000">
                                          <p:val>
                                            <p:strVal val="#ppt_x"/>
                                          </p:val>
                                        </p:tav>
                                      </p:tavLst>
                                    </p:anim>
                                    <p:anim calcmode="lin" valueType="num">
                                      <p:cBhvr>
                                        <p:cTn id="68" dur="500" fill="hold"/>
                                        <p:tgtEl>
                                          <p:spTgt spid="55309"/>
                                        </p:tgtEl>
                                        <p:attrNameLst>
                                          <p:attrName>ppt_y</p:attrName>
                                        </p:attrNameLst>
                                      </p:cBhvr>
                                      <p:tavLst>
                                        <p:tav tm="0">
                                          <p:val>
                                            <p:strVal val="#ppt_y"/>
                                          </p:val>
                                        </p:tav>
                                        <p:tav tm="100000">
                                          <p:val>
                                            <p:strVal val="#ppt_y"/>
                                          </p:val>
                                        </p:tav>
                                      </p:tavLst>
                                    </p:anim>
                                    <p:anim calcmode="lin" valueType="num">
                                      <p:cBhvr>
                                        <p:cTn id="69" dur="500" fill="hold"/>
                                        <p:tgtEl>
                                          <p:spTgt spid="55309"/>
                                        </p:tgtEl>
                                        <p:attrNameLst>
                                          <p:attrName>ppt_w</p:attrName>
                                        </p:attrNameLst>
                                      </p:cBhvr>
                                      <p:tavLst>
                                        <p:tav tm="0">
                                          <p:val>
                                            <p:fltVal val="0.000000"/>
                                          </p:val>
                                        </p:tav>
                                        <p:tav tm="100000">
                                          <p:val>
                                            <p:strVal val="#ppt_w"/>
                                          </p:val>
                                        </p:tav>
                                      </p:tavLst>
                                    </p:anim>
                                    <p:anim calcmode="lin" valueType="num">
                                      <p:cBhvr>
                                        <p:cTn id="70" dur="500" fill="hold"/>
                                        <p:tgtEl>
                                          <p:spTgt spid="55309"/>
                                        </p:tgtEl>
                                        <p:attrNameLst>
                                          <p:attrName>ppt_h</p:attrName>
                                        </p:attrNameLst>
                                      </p:cBhvr>
                                      <p:tavLst>
                                        <p:tav tm="0">
                                          <p:val>
                                            <p:strVal val="#ppt_h"/>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10" fill="hold" grpId="0" nodeType="clickEffect">
                                  <p:stCondLst>
                                    <p:cond delay="0"/>
                                  </p:stCondLst>
                                  <p:childTnLst>
                                    <p:set>
                                      <p:cBhvr>
                                        <p:cTn id="74" dur="1" fill="hold">
                                          <p:stCondLst>
                                            <p:cond delay="0"/>
                                          </p:stCondLst>
                                        </p:cTn>
                                        <p:tgtEl>
                                          <p:spTgt spid="55305"/>
                                        </p:tgtEl>
                                        <p:attrNameLst>
                                          <p:attrName>style.visibility</p:attrName>
                                        </p:attrNameLst>
                                      </p:cBhvr>
                                      <p:to>
                                        <p:strVal val="visible"/>
                                      </p:to>
                                    </p:set>
                                    <p:anim calcmode="lin" valueType="num">
                                      <p:cBhvr>
                                        <p:cTn id="75" dur="500" fill="hold"/>
                                        <p:tgtEl>
                                          <p:spTgt spid="55305"/>
                                        </p:tgtEl>
                                        <p:attrNameLst>
                                          <p:attrName>ppt_w</p:attrName>
                                        </p:attrNameLst>
                                      </p:cBhvr>
                                      <p:tavLst>
                                        <p:tav tm="0">
                                          <p:val>
                                            <p:fltVal val="0.000000"/>
                                          </p:val>
                                        </p:tav>
                                        <p:tav tm="100000">
                                          <p:val>
                                            <p:strVal val="#ppt_w"/>
                                          </p:val>
                                        </p:tav>
                                      </p:tavLst>
                                    </p:anim>
                                    <p:anim calcmode="lin" valueType="num">
                                      <p:cBhvr>
                                        <p:cTn id="76" dur="500" fill="hold"/>
                                        <p:tgtEl>
                                          <p:spTgt spid="5530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P spid="55300" grpId="0"/>
      <p:bldP spid="55302" grpId="0"/>
      <p:bldP spid="55303" grpId="0"/>
      <p:bldP spid="55304" grpId="0"/>
      <p:bldP spid="5530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354" name="Picture 2" descr="PCY-875-1-1"/>
          <p:cNvPicPr>
            <a:picLocks noChangeAspect="1"/>
          </p:cNvPicPr>
          <p:nvPr/>
        </p:nvPicPr>
        <p:blipFill>
          <a:blip r:embed="rId1"/>
          <a:stretch>
            <a:fillRect/>
          </a:stretch>
        </p:blipFill>
        <p:spPr>
          <a:xfrm>
            <a:off x="5715000" y="533400"/>
            <a:ext cx="4179888" cy="5715000"/>
          </a:xfrm>
          <a:prstGeom prst="rect">
            <a:avLst/>
          </a:prstGeom>
          <a:solidFill>
            <a:schemeClr val="bg1"/>
          </a:solidFill>
          <a:ln w="9525" cap="flat" cmpd="sng">
            <a:solidFill>
              <a:schemeClr val="bg1"/>
            </a:solidFill>
            <a:prstDash val="solid"/>
            <a:miter/>
            <a:headEnd type="none" w="med" len="med"/>
            <a:tailEnd type="none" w="med" len="med"/>
          </a:ln>
        </p:spPr>
      </p:pic>
      <p:sp>
        <p:nvSpPr>
          <p:cNvPr id="100355" name="Text Box 3"/>
          <p:cNvSpPr txBox="1"/>
          <p:nvPr/>
        </p:nvSpPr>
        <p:spPr>
          <a:xfrm>
            <a:off x="190500" y="990600"/>
            <a:ext cx="3581400" cy="2043113"/>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Tim</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 vaø</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Caùc maïch maùu lôùn</a:t>
            </a:r>
            <a:endParaRPr sz="3200" b="1" dirty="0">
              <a:solidFill>
                <a:srgbClr val="FFFF00"/>
              </a:solidFill>
              <a:latin typeface="VNI-Times" pitchFamily="2" charset="0"/>
              <a:ea typeface="Arial" panose="020B0604020202020204" pitchFamily="34" charset="0"/>
            </a:endParaRPr>
          </a:p>
        </p:txBody>
      </p:sp>
      <p:sp>
        <p:nvSpPr>
          <p:cNvPr id="56324" name="Text Box 4"/>
          <p:cNvSpPr txBox="1"/>
          <p:nvPr/>
        </p:nvSpPr>
        <p:spPr>
          <a:xfrm>
            <a:off x="914400" y="3886200"/>
            <a:ext cx="1895475"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Cung sau</a:t>
            </a:r>
            <a:endParaRPr b="1" dirty="0">
              <a:solidFill>
                <a:schemeClr val="accent1"/>
              </a:solidFill>
              <a:latin typeface="VNI-Times" pitchFamily="2" charset="0"/>
              <a:ea typeface="Arial" panose="020B0604020202020204" pitchFamily="34" charset="0"/>
            </a:endParaRPr>
          </a:p>
        </p:txBody>
      </p:sp>
      <p:sp>
        <p:nvSpPr>
          <p:cNvPr id="56327" name="Text Box 7"/>
          <p:cNvSpPr txBox="1"/>
          <p:nvPr/>
        </p:nvSpPr>
        <p:spPr>
          <a:xfrm>
            <a:off x="3733800" y="2971800"/>
            <a:ext cx="1895475" cy="822325"/>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Nhó vaø thaát traùi</a:t>
            </a:r>
            <a:endParaRPr b="1" dirty="0">
              <a:solidFill>
                <a:srgbClr val="66FFFF"/>
              </a:solidFill>
              <a:latin typeface="VNI-Times" pitchFamily="2" charset="0"/>
              <a:ea typeface="Arial" panose="020B0604020202020204" pitchFamily="34" charset="0"/>
            </a:endParaRPr>
          </a:p>
        </p:txBody>
      </p:sp>
      <p:sp>
        <p:nvSpPr>
          <p:cNvPr id="56328" name="Text Box 8"/>
          <p:cNvSpPr txBox="1"/>
          <p:nvPr/>
        </p:nvSpPr>
        <p:spPr>
          <a:xfrm>
            <a:off x="3810000" y="4359275"/>
            <a:ext cx="1895475" cy="822325"/>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Tónh maïch chuû döôùi</a:t>
            </a:r>
            <a:endParaRPr b="1" dirty="0">
              <a:solidFill>
                <a:srgbClr val="66FFFF"/>
              </a:solidFill>
              <a:latin typeface="VNI-Times" pitchFamily="2" charset="0"/>
              <a:ea typeface="Arial" panose="020B0604020202020204" pitchFamily="34" charset="0"/>
            </a:endParaRPr>
          </a:p>
        </p:txBody>
      </p:sp>
      <p:sp>
        <p:nvSpPr>
          <p:cNvPr id="56331" name="Line 11"/>
          <p:cNvSpPr/>
          <p:nvPr/>
        </p:nvSpPr>
        <p:spPr>
          <a:xfrm>
            <a:off x="5486400" y="3657600"/>
            <a:ext cx="2133600" cy="228600"/>
          </a:xfrm>
          <a:prstGeom prst="line">
            <a:avLst/>
          </a:prstGeom>
          <a:ln w="38100" cap="flat" cmpd="sng">
            <a:solidFill>
              <a:srgbClr val="FFFF00"/>
            </a:solidFill>
            <a:prstDash val="solid"/>
            <a:headEnd type="none" w="med" len="med"/>
            <a:tailEnd type="triangle" w="med" len="med"/>
          </a:ln>
        </p:spPr>
      </p:sp>
      <p:sp>
        <p:nvSpPr>
          <p:cNvPr id="56332" name="Line 12"/>
          <p:cNvSpPr/>
          <p:nvPr/>
        </p:nvSpPr>
        <p:spPr>
          <a:xfrm flipV="1">
            <a:off x="5562600" y="4724400"/>
            <a:ext cx="1828800" cy="76200"/>
          </a:xfrm>
          <a:prstGeom prst="line">
            <a:avLst/>
          </a:prstGeom>
          <a:ln w="38100" cap="flat" cmpd="sng">
            <a:solidFill>
              <a:srgbClr val="FFFF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p:cTn id="7" dur="500" fill="hold"/>
                                        <p:tgtEl>
                                          <p:spTgt spid="56324"/>
                                        </p:tgtEl>
                                        <p:attrNameLst>
                                          <p:attrName>ppt_w</p:attrName>
                                        </p:attrNameLst>
                                      </p:cBhvr>
                                      <p:tavLst>
                                        <p:tav tm="0">
                                          <p:val>
                                            <p:fltVal val="0.000000"/>
                                          </p:val>
                                        </p:tav>
                                        <p:tav tm="100000">
                                          <p:val>
                                            <p:strVal val="#ppt_w"/>
                                          </p:val>
                                        </p:tav>
                                      </p:tavLst>
                                    </p:anim>
                                    <p:anim calcmode="lin" valueType="num">
                                      <p:cBhvr>
                                        <p:cTn id="8" dur="500" fill="hold"/>
                                        <p:tgtEl>
                                          <p:spTgt spid="5632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nodeType="clickEffect">
                                  <p:stCondLst>
                                    <p:cond delay="0"/>
                                  </p:stCondLst>
                                  <p:childTnLst>
                                    <p:set>
                                      <p:cBhvr>
                                        <p:cTn id="12" dur="1" fill="hold">
                                          <p:stCondLst>
                                            <p:cond delay="0"/>
                                          </p:stCondLst>
                                        </p:cTn>
                                        <p:tgtEl>
                                          <p:spTgt spid="56331"/>
                                        </p:tgtEl>
                                        <p:attrNameLst>
                                          <p:attrName>style.visibility</p:attrName>
                                        </p:attrNameLst>
                                      </p:cBhvr>
                                      <p:to>
                                        <p:strVal val="visible"/>
                                      </p:to>
                                    </p:set>
                                    <p:anim calcmode="lin" valueType="num">
                                      <p:cBhvr>
                                        <p:cTn id="13" dur="500" fill="hold"/>
                                        <p:tgtEl>
                                          <p:spTgt spid="56331"/>
                                        </p:tgtEl>
                                        <p:attrNameLst>
                                          <p:attrName>ppt_x</p:attrName>
                                        </p:attrNameLst>
                                      </p:cBhvr>
                                      <p:tavLst>
                                        <p:tav tm="0">
                                          <p:val>
                                            <p:strVal val="#ppt_x-#ppt_w/2"/>
                                          </p:val>
                                        </p:tav>
                                        <p:tav tm="100000">
                                          <p:val>
                                            <p:strVal val="#ppt_x"/>
                                          </p:val>
                                        </p:tav>
                                      </p:tavLst>
                                    </p:anim>
                                    <p:anim calcmode="lin" valueType="num">
                                      <p:cBhvr>
                                        <p:cTn id="14" dur="500" fill="hold"/>
                                        <p:tgtEl>
                                          <p:spTgt spid="56331"/>
                                        </p:tgtEl>
                                        <p:attrNameLst>
                                          <p:attrName>ppt_y</p:attrName>
                                        </p:attrNameLst>
                                      </p:cBhvr>
                                      <p:tavLst>
                                        <p:tav tm="0">
                                          <p:val>
                                            <p:strVal val="#ppt_y"/>
                                          </p:val>
                                        </p:tav>
                                        <p:tav tm="100000">
                                          <p:val>
                                            <p:strVal val="#ppt_y"/>
                                          </p:val>
                                        </p:tav>
                                      </p:tavLst>
                                    </p:anim>
                                    <p:anim calcmode="lin" valueType="num">
                                      <p:cBhvr>
                                        <p:cTn id="15" dur="500" fill="hold"/>
                                        <p:tgtEl>
                                          <p:spTgt spid="56331"/>
                                        </p:tgtEl>
                                        <p:attrNameLst>
                                          <p:attrName>ppt_w</p:attrName>
                                        </p:attrNameLst>
                                      </p:cBhvr>
                                      <p:tavLst>
                                        <p:tav tm="0">
                                          <p:val>
                                            <p:fltVal val="0.000000"/>
                                          </p:val>
                                        </p:tav>
                                        <p:tav tm="100000">
                                          <p:val>
                                            <p:strVal val="#ppt_w"/>
                                          </p:val>
                                        </p:tav>
                                      </p:tavLst>
                                    </p:anim>
                                    <p:anim calcmode="lin" valueType="num">
                                      <p:cBhvr>
                                        <p:cTn id="16" dur="500" fill="hold"/>
                                        <p:tgtEl>
                                          <p:spTgt spid="5633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56327"/>
                                        </p:tgtEl>
                                        <p:attrNameLst>
                                          <p:attrName>style.visibility</p:attrName>
                                        </p:attrNameLst>
                                      </p:cBhvr>
                                      <p:to>
                                        <p:strVal val="visible"/>
                                      </p:to>
                                    </p:set>
                                    <p:anim calcmode="lin" valueType="num">
                                      <p:cBhvr>
                                        <p:cTn id="21" dur="500" fill="hold"/>
                                        <p:tgtEl>
                                          <p:spTgt spid="56327"/>
                                        </p:tgtEl>
                                        <p:attrNameLst>
                                          <p:attrName>ppt_x</p:attrName>
                                        </p:attrNameLst>
                                      </p:cBhvr>
                                      <p:tavLst>
                                        <p:tav tm="0">
                                          <p:val>
                                            <p:strVal val="#ppt_x"/>
                                          </p:val>
                                        </p:tav>
                                        <p:tav tm="100000">
                                          <p:val>
                                            <p:strVal val="#ppt_x"/>
                                          </p:val>
                                        </p:tav>
                                      </p:tavLst>
                                    </p:anim>
                                    <p:anim calcmode="lin" valueType="num">
                                      <p:cBhvr>
                                        <p:cTn id="22" dur="500" fill="hold"/>
                                        <p:tgtEl>
                                          <p:spTgt spid="56327"/>
                                        </p:tgtEl>
                                        <p:attrNameLst>
                                          <p:attrName>ppt_y</p:attrName>
                                        </p:attrNameLst>
                                      </p:cBhvr>
                                      <p:tavLst>
                                        <p:tav tm="0">
                                          <p:val>
                                            <p:strVal val="#ppt_y-#ppt_h/2"/>
                                          </p:val>
                                        </p:tav>
                                        <p:tav tm="100000">
                                          <p:val>
                                            <p:strVal val="#ppt_y"/>
                                          </p:val>
                                        </p:tav>
                                      </p:tavLst>
                                    </p:anim>
                                    <p:anim calcmode="lin" valueType="num">
                                      <p:cBhvr>
                                        <p:cTn id="23" dur="500" fill="hold"/>
                                        <p:tgtEl>
                                          <p:spTgt spid="56327"/>
                                        </p:tgtEl>
                                        <p:attrNameLst>
                                          <p:attrName>ppt_w</p:attrName>
                                        </p:attrNameLst>
                                      </p:cBhvr>
                                      <p:tavLst>
                                        <p:tav tm="0">
                                          <p:val>
                                            <p:strVal val="#ppt_w"/>
                                          </p:val>
                                        </p:tav>
                                        <p:tav tm="100000">
                                          <p:val>
                                            <p:strVal val="#ppt_w"/>
                                          </p:val>
                                        </p:tav>
                                      </p:tavLst>
                                    </p:anim>
                                    <p:anim calcmode="lin" valueType="num">
                                      <p:cBhvr>
                                        <p:cTn id="24" dur="500" fill="hold"/>
                                        <p:tgtEl>
                                          <p:spTgt spid="56327"/>
                                        </p:tgtEl>
                                        <p:attrNameLst>
                                          <p:attrName>ppt_h</p:attrName>
                                        </p:attrNameLst>
                                      </p:cBhvr>
                                      <p:tavLst>
                                        <p:tav tm="0">
                                          <p:val>
                                            <p:fltVal val="0.00000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nodeType="clickEffect">
                                  <p:stCondLst>
                                    <p:cond delay="0"/>
                                  </p:stCondLst>
                                  <p:childTnLst>
                                    <p:set>
                                      <p:cBhvr>
                                        <p:cTn id="28" dur="1" fill="hold">
                                          <p:stCondLst>
                                            <p:cond delay="0"/>
                                          </p:stCondLst>
                                        </p:cTn>
                                        <p:tgtEl>
                                          <p:spTgt spid="56332"/>
                                        </p:tgtEl>
                                        <p:attrNameLst>
                                          <p:attrName>style.visibility</p:attrName>
                                        </p:attrNameLst>
                                      </p:cBhvr>
                                      <p:to>
                                        <p:strVal val="visible"/>
                                      </p:to>
                                    </p:set>
                                    <p:anim calcmode="lin" valueType="num">
                                      <p:cBhvr>
                                        <p:cTn id="29" dur="500" fill="hold"/>
                                        <p:tgtEl>
                                          <p:spTgt spid="56332"/>
                                        </p:tgtEl>
                                        <p:attrNameLst>
                                          <p:attrName>ppt_x</p:attrName>
                                        </p:attrNameLst>
                                      </p:cBhvr>
                                      <p:tavLst>
                                        <p:tav tm="0">
                                          <p:val>
                                            <p:strVal val="#ppt_x-#ppt_w/2"/>
                                          </p:val>
                                        </p:tav>
                                        <p:tav tm="100000">
                                          <p:val>
                                            <p:strVal val="#ppt_x"/>
                                          </p:val>
                                        </p:tav>
                                      </p:tavLst>
                                    </p:anim>
                                    <p:anim calcmode="lin" valueType="num">
                                      <p:cBhvr>
                                        <p:cTn id="30" dur="500" fill="hold"/>
                                        <p:tgtEl>
                                          <p:spTgt spid="56332"/>
                                        </p:tgtEl>
                                        <p:attrNameLst>
                                          <p:attrName>ppt_y</p:attrName>
                                        </p:attrNameLst>
                                      </p:cBhvr>
                                      <p:tavLst>
                                        <p:tav tm="0">
                                          <p:val>
                                            <p:strVal val="#ppt_y"/>
                                          </p:val>
                                        </p:tav>
                                        <p:tav tm="100000">
                                          <p:val>
                                            <p:strVal val="#ppt_y"/>
                                          </p:val>
                                        </p:tav>
                                      </p:tavLst>
                                    </p:anim>
                                    <p:anim calcmode="lin" valueType="num">
                                      <p:cBhvr>
                                        <p:cTn id="31" dur="500" fill="hold"/>
                                        <p:tgtEl>
                                          <p:spTgt spid="56332"/>
                                        </p:tgtEl>
                                        <p:attrNameLst>
                                          <p:attrName>ppt_w</p:attrName>
                                        </p:attrNameLst>
                                      </p:cBhvr>
                                      <p:tavLst>
                                        <p:tav tm="0">
                                          <p:val>
                                            <p:fltVal val="0.000000"/>
                                          </p:val>
                                        </p:tav>
                                        <p:tav tm="100000">
                                          <p:val>
                                            <p:strVal val="#ppt_w"/>
                                          </p:val>
                                        </p:tav>
                                      </p:tavLst>
                                    </p:anim>
                                    <p:anim calcmode="lin" valueType="num">
                                      <p:cBhvr>
                                        <p:cTn id="32" dur="500" fill="hold"/>
                                        <p:tgtEl>
                                          <p:spTgt spid="56332"/>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56328"/>
                                        </p:tgtEl>
                                        <p:attrNameLst>
                                          <p:attrName>style.visibility</p:attrName>
                                        </p:attrNameLst>
                                      </p:cBhvr>
                                      <p:to>
                                        <p:strVal val="visible"/>
                                      </p:to>
                                    </p:set>
                                    <p:anim calcmode="lin" valueType="num">
                                      <p:cBhvr>
                                        <p:cTn id="37" dur="500" fill="hold"/>
                                        <p:tgtEl>
                                          <p:spTgt spid="56328"/>
                                        </p:tgtEl>
                                        <p:attrNameLst>
                                          <p:attrName>ppt_x</p:attrName>
                                        </p:attrNameLst>
                                      </p:cBhvr>
                                      <p:tavLst>
                                        <p:tav tm="0">
                                          <p:val>
                                            <p:strVal val="#ppt_x"/>
                                          </p:val>
                                        </p:tav>
                                        <p:tav tm="100000">
                                          <p:val>
                                            <p:strVal val="#ppt_x"/>
                                          </p:val>
                                        </p:tav>
                                      </p:tavLst>
                                    </p:anim>
                                    <p:anim calcmode="lin" valueType="num">
                                      <p:cBhvr>
                                        <p:cTn id="38" dur="500" fill="hold"/>
                                        <p:tgtEl>
                                          <p:spTgt spid="56328"/>
                                        </p:tgtEl>
                                        <p:attrNameLst>
                                          <p:attrName>ppt_y</p:attrName>
                                        </p:attrNameLst>
                                      </p:cBhvr>
                                      <p:tavLst>
                                        <p:tav tm="0">
                                          <p:val>
                                            <p:strVal val="#ppt_y-#ppt_h/2"/>
                                          </p:val>
                                        </p:tav>
                                        <p:tav tm="100000">
                                          <p:val>
                                            <p:strVal val="#ppt_y"/>
                                          </p:val>
                                        </p:tav>
                                      </p:tavLst>
                                    </p:anim>
                                    <p:anim calcmode="lin" valueType="num">
                                      <p:cBhvr>
                                        <p:cTn id="39" dur="500" fill="hold"/>
                                        <p:tgtEl>
                                          <p:spTgt spid="56328"/>
                                        </p:tgtEl>
                                        <p:attrNameLst>
                                          <p:attrName>ppt_w</p:attrName>
                                        </p:attrNameLst>
                                      </p:cBhvr>
                                      <p:tavLst>
                                        <p:tav tm="0">
                                          <p:val>
                                            <p:strVal val="#ppt_w"/>
                                          </p:val>
                                        </p:tav>
                                        <p:tav tm="100000">
                                          <p:val>
                                            <p:strVal val="#ppt_w"/>
                                          </p:val>
                                        </p:tav>
                                      </p:tavLst>
                                    </p:anim>
                                    <p:anim calcmode="lin" valueType="num">
                                      <p:cBhvr>
                                        <p:cTn id="40" dur="500" fill="hold"/>
                                        <p:tgtEl>
                                          <p:spTgt spid="56328"/>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P spid="56327" grpId="0"/>
      <p:bldP spid="563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X-ray film, waterfall&#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1" b="17777"/>
          <a:stretch>
            <a:fillRect/>
          </a:stretch>
        </p:blipFill>
        <p:spPr>
          <a:xfrm>
            <a:off x="2628900" y="609600"/>
            <a:ext cx="5372100" cy="56388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53" name="Picture 9" descr="PCY-878-1-2"/>
          <p:cNvPicPr>
            <a:picLocks noChangeAspect="1"/>
          </p:cNvPicPr>
          <p:nvPr/>
        </p:nvPicPr>
        <p:blipFill>
          <a:blip r:embed="rId1"/>
          <a:stretch>
            <a:fillRect/>
          </a:stretch>
        </p:blipFill>
        <p:spPr>
          <a:xfrm>
            <a:off x="4800600" y="685800"/>
            <a:ext cx="4537075" cy="5400675"/>
          </a:xfrm>
          <a:prstGeom prst="rect">
            <a:avLst/>
          </a:prstGeom>
          <a:noFill/>
          <a:ln w="9525" cap="flat" cmpd="sng">
            <a:solidFill>
              <a:schemeClr val="bg1"/>
            </a:solidFill>
            <a:prstDash val="solid"/>
            <a:miter/>
            <a:headEnd type="none" w="med" len="med"/>
            <a:tailEnd type="none" w="med" len="med"/>
          </a:ln>
        </p:spPr>
      </p:pic>
      <p:sp>
        <p:nvSpPr>
          <p:cNvPr id="57348" name="Text Box 4"/>
          <p:cNvSpPr txBox="1"/>
          <p:nvPr/>
        </p:nvSpPr>
        <p:spPr>
          <a:xfrm>
            <a:off x="342900" y="3781425"/>
            <a:ext cx="3276600" cy="1552575"/>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Cung ñoäng maïch chuû</a:t>
            </a:r>
            <a:endParaRPr b="1" dirty="0">
              <a:solidFill>
                <a:schemeClr val="accent1"/>
              </a:solidFill>
              <a:latin typeface="VNI-Times" pitchFamily="2" charset="0"/>
              <a:ea typeface="Arial" panose="020B0604020202020204" pitchFamily="34" charset="0"/>
            </a:endParaRPr>
          </a:p>
          <a:p>
            <a:pPr algn="ctr" eaLnBrk="0" hangingPunct="0">
              <a:spcBef>
                <a:spcPct val="50000"/>
              </a:spcBef>
            </a:pPr>
            <a:r>
              <a:rPr b="1" dirty="0">
                <a:solidFill>
                  <a:schemeClr val="accent1"/>
                </a:solidFill>
                <a:latin typeface="VNI-Times" pitchFamily="2" charset="0"/>
                <a:ea typeface="Arial" panose="020B0604020202020204" pitchFamily="34" charset="0"/>
              </a:rPr>
              <a:t> vaø </a:t>
            </a:r>
            <a:endParaRPr b="1" dirty="0">
              <a:solidFill>
                <a:schemeClr val="accent1"/>
              </a:solidFill>
              <a:latin typeface="VNI-Times" pitchFamily="2" charset="0"/>
              <a:ea typeface="Arial" panose="020B0604020202020204" pitchFamily="34" charset="0"/>
            </a:endParaRPr>
          </a:p>
          <a:p>
            <a:pPr algn="ctr" eaLnBrk="0" hangingPunct="0">
              <a:spcBef>
                <a:spcPct val="50000"/>
              </a:spcBef>
            </a:pPr>
            <a:r>
              <a:rPr b="1" dirty="0">
                <a:solidFill>
                  <a:schemeClr val="accent1"/>
                </a:solidFill>
                <a:latin typeface="VNI-Times" pitchFamily="2" charset="0"/>
                <a:ea typeface="Arial" panose="020B0604020202020204" pitchFamily="34" charset="0"/>
              </a:rPr>
              <a:t>ñoäng maïch chuû xuoáng</a:t>
            </a:r>
            <a:endParaRPr b="1" dirty="0">
              <a:solidFill>
                <a:schemeClr val="accent1"/>
              </a:solidFill>
              <a:latin typeface="VNI-Times" pitchFamily="2" charset="0"/>
              <a:ea typeface="Arial" panose="020B0604020202020204" pitchFamily="34" charset="0"/>
            </a:endParaRPr>
          </a:p>
        </p:txBody>
      </p:sp>
      <p:sp>
        <p:nvSpPr>
          <p:cNvPr id="57351" name="Line 7"/>
          <p:cNvSpPr/>
          <p:nvPr/>
        </p:nvSpPr>
        <p:spPr>
          <a:xfrm flipH="1">
            <a:off x="8534400" y="2590800"/>
            <a:ext cx="304800" cy="533400"/>
          </a:xfrm>
          <a:prstGeom prst="line">
            <a:avLst/>
          </a:prstGeom>
          <a:ln w="38100" cap="flat" cmpd="sng">
            <a:solidFill>
              <a:srgbClr val="FFFF00"/>
            </a:solidFill>
            <a:prstDash val="solid"/>
            <a:headEnd type="none" w="med" len="med"/>
            <a:tailEnd type="triangle" w="med" len="med"/>
          </a:ln>
        </p:spPr>
      </p:sp>
      <p:sp>
        <p:nvSpPr>
          <p:cNvPr id="57352" name="Line 8"/>
          <p:cNvSpPr/>
          <p:nvPr/>
        </p:nvSpPr>
        <p:spPr>
          <a:xfrm flipH="1">
            <a:off x="9296400" y="3276600"/>
            <a:ext cx="304800" cy="457200"/>
          </a:xfrm>
          <a:prstGeom prst="line">
            <a:avLst/>
          </a:prstGeom>
          <a:ln w="38100" cap="flat" cmpd="sng">
            <a:solidFill>
              <a:srgbClr val="FFFF00"/>
            </a:solidFill>
            <a:prstDash val="solid"/>
            <a:headEnd type="none" w="med" len="med"/>
            <a:tailEnd type="triangle" w="med" len="med"/>
          </a:ln>
        </p:spPr>
      </p:sp>
      <p:sp>
        <p:nvSpPr>
          <p:cNvPr id="101382" name="Text Box 10"/>
          <p:cNvSpPr txBox="1"/>
          <p:nvPr/>
        </p:nvSpPr>
        <p:spPr>
          <a:xfrm>
            <a:off x="190500" y="990600"/>
            <a:ext cx="3581400" cy="2043113"/>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Tim</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 vaø</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Caùc maïch maùu lôùn</a:t>
            </a:r>
            <a:endParaRPr sz="3200" b="1"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7353"/>
                                        </p:tgtEl>
                                        <p:attrNameLst>
                                          <p:attrName>style.visibility</p:attrName>
                                        </p:attrNameLst>
                                      </p:cBhvr>
                                      <p:to>
                                        <p:strVal val="visible"/>
                                      </p:to>
                                    </p:set>
                                    <p:animEffect transition="in" filter="barn(outHorizontal)">
                                      <p:cBhvr>
                                        <p:cTn id="7" dur="500"/>
                                        <p:tgtEl>
                                          <p:spTgt spid="57353"/>
                                        </p:tgtEl>
                                      </p:cBhvr>
                                    </p:animEffect>
                                  </p:childTnLst>
                                </p:cTn>
                              </p:par>
                            </p:childTnLst>
                          </p:cTn>
                        </p:par>
                        <p:par>
                          <p:cTn id="8" fill="hold">
                            <p:stCondLst>
                              <p:cond delay="500"/>
                            </p:stCondLst>
                            <p:childTnLst>
                              <p:par>
                                <p:cTn id="9" presetID="17" presetClass="entr" presetSubtype="1" fill="hold" grpId="0" nodeType="afterEffect">
                                  <p:stCondLst>
                                    <p:cond delay="0"/>
                                  </p:stCondLst>
                                  <p:childTnLst>
                                    <p:set>
                                      <p:cBhvr>
                                        <p:cTn id="10" dur="1" fill="hold">
                                          <p:stCondLst>
                                            <p:cond delay="0"/>
                                          </p:stCondLst>
                                        </p:cTn>
                                        <p:tgtEl>
                                          <p:spTgt spid="57348"/>
                                        </p:tgtEl>
                                        <p:attrNameLst>
                                          <p:attrName>style.visibility</p:attrName>
                                        </p:attrNameLst>
                                      </p:cBhvr>
                                      <p:to>
                                        <p:strVal val="visible"/>
                                      </p:to>
                                    </p:set>
                                    <p:anim calcmode="lin" valueType="num">
                                      <p:cBhvr>
                                        <p:cTn id="11" dur="500" fill="hold"/>
                                        <p:tgtEl>
                                          <p:spTgt spid="57348"/>
                                        </p:tgtEl>
                                        <p:attrNameLst>
                                          <p:attrName>ppt_x</p:attrName>
                                        </p:attrNameLst>
                                      </p:cBhvr>
                                      <p:tavLst>
                                        <p:tav tm="0">
                                          <p:val>
                                            <p:strVal val="#ppt_x"/>
                                          </p:val>
                                        </p:tav>
                                        <p:tav tm="100000">
                                          <p:val>
                                            <p:strVal val="#ppt_x"/>
                                          </p:val>
                                        </p:tav>
                                      </p:tavLst>
                                    </p:anim>
                                    <p:anim calcmode="lin" valueType="num">
                                      <p:cBhvr>
                                        <p:cTn id="12" dur="500" fill="hold"/>
                                        <p:tgtEl>
                                          <p:spTgt spid="57348"/>
                                        </p:tgtEl>
                                        <p:attrNameLst>
                                          <p:attrName>ppt_y</p:attrName>
                                        </p:attrNameLst>
                                      </p:cBhvr>
                                      <p:tavLst>
                                        <p:tav tm="0">
                                          <p:val>
                                            <p:strVal val="#ppt_y-#ppt_h/2"/>
                                          </p:val>
                                        </p:tav>
                                        <p:tav tm="100000">
                                          <p:val>
                                            <p:strVal val="#ppt_y"/>
                                          </p:val>
                                        </p:tav>
                                      </p:tavLst>
                                    </p:anim>
                                    <p:anim calcmode="lin" valueType="num">
                                      <p:cBhvr>
                                        <p:cTn id="13" dur="500" fill="hold"/>
                                        <p:tgtEl>
                                          <p:spTgt spid="57348"/>
                                        </p:tgtEl>
                                        <p:attrNameLst>
                                          <p:attrName>ppt_w</p:attrName>
                                        </p:attrNameLst>
                                      </p:cBhvr>
                                      <p:tavLst>
                                        <p:tav tm="0">
                                          <p:val>
                                            <p:strVal val="#ppt_w"/>
                                          </p:val>
                                        </p:tav>
                                        <p:tav tm="100000">
                                          <p:val>
                                            <p:strVal val="#ppt_w"/>
                                          </p:val>
                                        </p:tav>
                                      </p:tavLst>
                                    </p:anim>
                                    <p:anim calcmode="lin" valueType="num">
                                      <p:cBhvr>
                                        <p:cTn id="14" dur="500" fill="hold"/>
                                        <p:tgtEl>
                                          <p:spTgt spid="57348"/>
                                        </p:tgtEl>
                                        <p:attrNameLst>
                                          <p:attrName>ppt_h</p:attrName>
                                        </p:attrNameLst>
                                      </p:cBhvr>
                                      <p:tavLst>
                                        <p:tav tm="0">
                                          <p:val>
                                            <p:fltVal val="0.00000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fill="hold" nodeType="clickEffect">
                                  <p:stCondLst>
                                    <p:cond delay="0"/>
                                  </p:stCondLst>
                                  <p:childTnLst>
                                    <p:set>
                                      <p:cBhvr>
                                        <p:cTn id="18" dur="1" fill="hold">
                                          <p:stCondLst>
                                            <p:cond delay="0"/>
                                          </p:stCondLst>
                                        </p:cTn>
                                        <p:tgtEl>
                                          <p:spTgt spid="57351"/>
                                        </p:tgtEl>
                                        <p:attrNameLst>
                                          <p:attrName>style.visibility</p:attrName>
                                        </p:attrNameLst>
                                      </p:cBhvr>
                                      <p:to>
                                        <p:strVal val="visible"/>
                                      </p:to>
                                    </p:set>
                                    <p:anim calcmode="lin" valueType="num">
                                      <p:cBhvr>
                                        <p:cTn id="19" dur="500" fill="hold"/>
                                        <p:tgtEl>
                                          <p:spTgt spid="57351"/>
                                        </p:tgtEl>
                                        <p:attrNameLst>
                                          <p:attrName>ppt_x</p:attrName>
                                        </p:attrNameLst>
                                      </p:cBhvr>
                                      <p:tavLst>
                                        <p:tav tm="0">
                                          <p:val>
                                            <p:strVal val="#ppt_x"/>
                                          </p:val>
                                        </p:tav>
                                        <p:tav tm="100000">
                                          <p:val>
                                            <p:strVal val="#ppt_x"/>
                                          </p:val>
                                        </p:tav>
                                      </p:tavLst>
                                    </p:anim>
                                    <p:anim calcmode="lin" valueType="num">
                                      <p:cBhvr>
                                        <p:cTn id="20" dur="500" fill="hold"/>
                                        <p:tgtEl>
                                          <p:spTgt spid="57351"/>
                                        </p:tgtEl>
                                        <p:attrNameLst>
                                          <p:attrName>ppt_y</p:attrName>
                                        </p:attrNameLst>
                                      </p:cBhvr>
                                      <p:tavLst>
                                        <p:tav tm="0">
                                          <p:val>
                                            <p:strVal val="#ppt_y-#ppt_h/2"/>
                                          </p:val>
                                        </p:tav>
                                        <p:tav tm="100000">
                                          <p:val>
                                            <p:strVal val="#ppt_y"/>
                                          </p:val>
                                        </p:tav>
                                      </p:tavLst>
                                    </p:anim>
                                    <p:anim calcmode="lin" valueType="num">
                                      <p:cBhvr>
                                        <p:cTn id="21" dur="500" fill="hold"/>
                                        <p:tgtEl>
                                          <p:spTgt spid="57351"/>
                                        </p:tgtEl>
                                        <p:attrNameLst>
                                          <p:attrName>ppt_w</p:attrName>
                                        </p:attrNameLst>
                                      </p:cBhvr>
                                      <p:tavLst>
                                        <p:tav tm="0">
                                          <p:val>
                                            <p:strVal val="#ppt_w"/>
                                          </p:val>
                                        </p:tav>
                                        <p:tav tm="100000">
                                          <p:val>
                                            <p:strVal val="#ppt_w"/>
                                          </p:val>
                                        </p:tav>
                                      </p:tavLst>
                                    </p:anim>
                                    <p:anim calcmode="lin" valueType="num">
                                      <p:cBhvr>
                                        <p:cTn id="22" dur="500" fill="hold"/>
                                        <p:tgtEl>
                                          <p:spTgt spid="57351"/>
                                        </p:tgtEl>
                                        <p:attrNameLst>
                                          <p:attrName>ppt_h</p:attrName>
                                        </p:attrNameLst>
                                      </p:cBhvr>
                                      <p:tavLst>
                                        <p:tav tm="0">
                                          <p:val>
                                            <p:fltVal val="0.000000"/>
                                          </p:val>
                                        </p:tav>
                                        <p:tav tm="100000">
                                          <p:val>
                                            <p:strVal val="#ppt_h"/>
                                          </p:val>
                                        </p:tav>
                                      </p:tavLst>
                                    </p:anim>
                                  </p:childTnLst>
                                </p:cTn>
                              </p:par>
                            </p:childTnLst>
                          </p:cTn>
                        </p:par>
                        <p:par>
                          <p:cTn id="23" fill="hold">
                            <p:stCondLst>
                              <p:cond delay="500"/>
                            </p:stCondLst>
                            <p:childTnLst>
                              <p:par>
                                <p:cTn id="24" presetID="17" presetClass="entr" presetSubtype="1" fill="hold" nodeType="afterEffect">
                                  <p:stCondLst>
                                    <p:cond delay="0"/>
                                  </p:stCondLst>
                                  <p:childTnLst>
                                    <p:set>
                                      <p:cBhvr>
                                        <p:cTn id="25" dur="1" fill="hold">
                                          <p:stCondLst>
                                            <p:cond delay="0"/>
                                          </p:stCondLst>
                                        </p:cTn>
                                        <p:tgtEl>
                                          <p:spTgt spid="57352"/>
                                        </p:tgtEl>
                                        <p:attrNameLst>
                                          <p:attrName>style.visibility</p:attrName>
                                        </p:attrNameLst>
                                      </p:cBhvr>
                                      <p:to>
                                        <p:strVal val="visible"/>
                                      </p:to>
                                    </p:set>
                                    <p:anim calcmode="lin" valueType="num">
                                      <p:cBhvr>
                                        <p:cTn id="26" dur="500" fill="hold"/>
                                        <p:tgtEl>
                                          <p:spTgt spid="57352"/>
                                        </p:tgtEl>
                                        <p:attrNameLst>
                                          <p:attrName>ppt_x</p:attrName>
                                        </p:attrNameLst>
                                      </p:cBhvr>
                                      <p:tavLst>
                                        <p:tav tm="0">
                                          <p:val>
                                            <p:strVal val="#ppt_x"/>
                                          </p:val>
                                        </p:tav>
                                        <p:tav tm="100000">
                                          <p:val>
                                            <p:strVal val="#ppt_x"/>
                                          </p:val>
                                        </p:tav>
                                      </p:tavLst>
                                    </p:anim>
                                    <p:anim calcmode="lin" valueType="num">
                                      <p:cBhvr>
                                        <p:cTn id="27" dur="500" fill="hold"/>
                                        <p:tgtEl>
                                          <p:spTgt spid="57352"/>
                                        </p:tgtEl>
                                        <p:attrNameLst>
                                          <p:attrName>ppt_y</p:attrName>
                                        </p:attrNameLst>
                                      </p:cBhvr>
                                      <p:tavLst>
                                        <p:tav tm="0">
                                          <p:val>
                                            <p:strVal val="#ppt_y-#ppt_h/2"/>
                                          </p:val>
                                        </p:tav>
                                        <p:tav tm="100000">
                                          <p:val>
                                            <p:strVal val="#ppt_y"/>
                                          </p:val>
                                        </p:tav>
                                      </p:tavLst>
                                    </p:anim>
                                    <p:anim calcmode="lin" valueType="num">
                                      <p:cBhvr>
                                        <p:cTn id="28" dur="500" fill="hold"/>
                                        <p:tgtEl>
                                          <p:spTgt spid="57352"/>
                                        </p:tgtEl>
                                        <p:attrNameLst>
                                          <p:attrName>ppt_w</p:attrName>
                                        </p:attrNameLst>
                                      </p:cBhvr>
                                      <p:tavLst>
                                        <p:tav tm="0">
                                          <p:val>
                                            <p:strVal val="#ppt_w"/>
                                          </p:val>
                                        </p:tav>
                                        <p:tav tm="100000">
                                          <p:val>
                                            <p:strVal val="#ppt_w"/>
                                          </p:val>
                                        </p:tav>
                                      </p:tavLst>
                                    </p:anim>
                                    <p:anim calcmode="lin" valueType="num">
                                      <p:cBhvr>
                                        <p:cTn id="29" dur="500" fill="hold"/>
                                        <p:tgtEl>
                                          <p:spTgt spid="5735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75" name="Picture 7" descr="PCY-878-1-3"/>
          <p:cNvPicPr>
            <a:picLocks noChangeAspect="1"/>
          </p:cNvPicPr>
          <p:nvPr/>
        </p:nvPicPr>
        <p:blipFill>
          <a:blip r:embed="rId1"/>
          <a:stretch>
            <a:fillRect/>
          </a:stretch>
        </p:blipFill>
        <p:spPr>
          <a:xfrm>
            <a:off x="4724400" y="381000"/>
            <a:ext cx="3413125" cy="6096000"/>
          </a:xfrm>
          <a:prstGeom prst="rect">
            <a:avLst/>
          </a:prstGeom>
          <a:noFill/>
          <a:ln w="9525" cap="flat" cmpd="sng">
            <a:solidFill>
              <a:schemeClr val="bg1"/>
            </a:solidFill>
            <a:prstDash val="solid"/>
            <a:miter/>
            <a:headEnd type="none" w="med" len="med"/>
            <a:tailEnd type="none" w="med" len="med"/>
          </a:ln>
        </p:spPr>
      </p:pic>
      <p:sp>
        <p:nvSpPr>
          <p:cNvPr id="58373" name="Line 5"/>
          <p:cNvSpPr/>
          <p:nvPr/>
        </p:nvSpPr>
        <p:spPr>
          <a:xfrm flipH="1">
            <a:off x="7086600" y="838200"/>
            <a:ext cx="304800" cy="533400"/>
          </a:xfrm>
          <a:prstGeom prst="line">
            <a:avLst/>
          </a:prstGeom>
          <a:ln w="38100" cap="flat" cmpd="sng">
            <a:solidFill>
              <a:srgbClr val="FFFF00"/>
            </a:solidFill>
            <a:prstDash val="solid"/>
            <a:headEnd type="none" w="med" len="med"/>
            <a:tailEnd type="triangle" w="med" len="med"/>
          </a:ln>
        </p:spPr>
      </p:sp>
      <p:sp>
        <p:nvSpPr>
          <p:cNvPr id="58374" name="Line 6"/>
          <p:cNvSpPr/>
          <p:nvPr/>
        </p:nvSpPr>
        <p:spPr>
          <a:xfrm flipH="1" flipV="1">
            <a:off x="7543800" y="3581400"/>
            <a:ext cx="457200" cy="152400"/>
          </a:xfrm>
          <a:prstGeom prst="line">
            <a:avLst/>
          </a:prstGeom>
          <a:ln w="38100" cap="flat" cmpd="sng">
            <a:solidFill>
              <a:srgbClr val="FFFF00"/>
            </a:solidFill>
            <a:prstDash val="solid"/>
            <a:headEnd type="none" w="med" len="med"/>
            <a:tailEnd type="triangle" w="med" len="med"/>
          </a:ln>
        </p:spPr>
      </p:sp>
      <p:sp>
        <p:nvSpPr>
          <p:cNvPr id="102405" name="Text Box 8"/>
          <p:cNvSpPr txBox="1"/>
          <p:nvPr/>
        </p:nvSpPr>
        <p:spPr>
          <a:xfrm>
            <a:off x="190500" y="990600"/>
            <a:ext cx="3581400" cy="2043113"/>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Tim</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 vaø</a:t>
            </a:r>
            <a:endParaRPr sz="3200" b="1" dirty="0">
              <a:solidFill>
                <a:srgbClr val="FFFF00"/>
              </a:solidFill>
              <a:latin typeface="VNI-Times" pitchFamily="2" charset="0"/>
              <a:ea typeface="Arial" panose="020B0604020202020204" pitchFamily="34" charset="0"/>
            </a:endParaRPr>
          </a:p>
          <a:p>
            <a:pPr algn="ctr" eaLnBrk="0" hangingPunct="0">
              <a:spcBef>
                <a:spcPct val="50000"/>
              </a:spcBef>
            </a:pPr>
            <a:r>
              <a:rPr sz="3200" b="1" dirty="0">
                <a:solidFill>
                  <a:srgbClr val="FFFF00"/>
                </a:solidFill>
                <a:latin typeface="VNI-Times" pitchFamily="2" charset="0"/>
                <a:ea typeface="Arial" panose="020B0604020202020204" pitchFamily="34" charset="0"/>
              </a:rPr>
              <a:t>Caùc maïch maùu lôùn</a:t>
            </a:r>
            <a:endParaRPr sz="3200" b="1" dirty="0">
              <a:solidFill>
                <a:srgbClr val="FFFF00"/>
              </a:solidFill>
              <a:latin typeface="VNI-Times" pitchFamily="2" charset="0"/>
              <a:ea typeface="Arial" panose="020B0604020202020204" pitchFamily="34" charset="0"/>
            </a:endParaRPr>
          </a:p>
        </p:txBody>
      </p:sp>
      <p:sp>
        <p:nvSpPr>
          <p:cNvPr id="58377" name="Text Box 9"/>
          <p:cNvSpPr txBox="1"/>
          <p:nvPr/>
        </p:nvSpPr>
        <p:spPr>
          <a:xfrm>
            <a:off x="342900" y="3781425"/>
            <a:ext cx="3276600" cy="1552575"/>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Cung ñoäng maïch chuû</a:t>
            </a:r>
            <a:endParaRPr b="1" dirty="0">
              <a:solidFill>
                <a:schemeClr val="accent1"/>
              </a:solidFill>
              <a:latin typeface="VNI-Times" pitchFamily="2" charset="0"/>
              <a:ea typeface="Arial" panose="020B0604020202020204" pitchFamily="34" charset="0"/>
            </a:endParaRPr>
          </a:p>
          <a:p>
            <a:pPr algn="ctr" eaLnBrk="0" hangingPunct="0">
              <a:spcBef>
                <a:spcPct val="50000"/>
              </a:spcBef>
            </a:pPr>
            <a:r>
              <a:rPr b="1" dirty="0">
                <a:solidFill>
                  <a:schemeClr val="accent1"/>
                </a:solidFill>
                <a:latin typeface="VNI-Times" pitchFamily="2" charset="0"/>
                <a:ea typeface="Arial" panose="020B0604020202020204" pitchFamily="34" charset="0"/>
              </a:rPr>
              <a:t> vaø </a:t>
            </a:r>
            <a:endParaRPr b="1" dirty="0">
              <a:solidFill>
                <a:schemeClr val="accent1"/>
              </a:solidFill>
              <a:latin typeface="VNI-Times" pitchFamily="2" charset="0"/>
              <a:ea typeface="Arial" panose="020B0604020202020204" pitchFamily="34" charset="0"/>
            </a:endParaRPr>
          </a:p>
          <a:p>
            <a:pPr algn="ctr" eaLnBrk="0" hangingPunct="0">
              <a:spcBef>
                <a:spcPct val="50000"/>
              </a:spcBef>
            </a:pPr>
            <a:r>
              <a:rPr b="1" dirty="0">
                <a:solidFill>
                  <a:schemeClr val="accent1"/>
                </a:solidFill>
                <a:latin typeface="VNI-Times" pitchFamily="2" charset="0"/>
                <a:ea typeface="Arial" panose="020B0604020202020204" pitchFamily="34" charset="0"/>
              </a:rPr>
              <a:t>ñoäng maïch chuû xuoáng</a:t>
            </a:r>
            <a:endParaRPr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8375"/>
                                        </p:tgtEl>
                                        <p:attrNameLst>
                                          <p:attrName>style.visibility</p:attrName>
                                        </p:attrNameLst>
                                      </p:cBhvr>
                                      <p:to>
                                        <p:strVal val="visible"/>
                                      </p:to>
                                    </p:set>
                                    <p:animEffect transition="in" filter="barn(outHorizontal)">
                                      <p:cBhvr>
                                        <p:cTn id="7" dur="500"/>
                                        <p:tgtEl>
                                          <p:spTgt spid="58375"/>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58373"/>
                                        </p:tgtEl>
                                        <p:attrNameLst>
                                          <p:attrName>style.visibility</p:attrName>
                                        </p:attrNameLst>
                                      </p:cBhvr>
                                      <p:to>
                                        <p:strVal val="visible"/>
                                      </p:to>
                                    </p:set>
                                    <p:anim calcmode="lin" valueType="num">
                                      <p:cBhvr>
                                        <p:cTn id="12" dur="500" fill="hold"/>
                                        <p:tgtEl>
                                          <p:spTgt spid="58373"/>
                                        </p:tgtEl>
                                        <p:attrNameLst>
                                          <p:attrName>ppt_w</p:attrName>
                                        </p:attrNameLst>
                                      </p:cBhvr>
                                      <p:tavLst>
                                        <p:tav tm="0">
                                          <p:val>
                                            <p:fltVal val="0.000000"/>
                                          </p:val>
                                        </p:tav>
                                        <p:tav tm="100000">
                                          <p:val>
                                            <p:strVal val="#ppt_w"/>
                                          </p:val>
                                        </p:tav>
                                      </p:tavLst>
                                    </p:anim>
                                    <p:anim calcmode="lin" valueType="num">
                                      <p:cBhvr>
                                        <p:cTn id="13" dur="500" fill="hold"/>
                                        <p:tgtEl>
                                          <p:spTgt spid="58373"/>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17" presetClass="entr" presetSubtype="10" fill="hold" nodeType="afterEffect">
                                  <p:stCondLst>
                                    <p:cond delay="0"/>
                                  </p:stCondLst>
                                  <p:childTnLst>
                                    <p:set>
                                      <p:cBhvr>
                                        <p:cTn id="16" dur="1" fill="hold">
                                          <p:stCondLst>
                                            <p:cond delay="0"/>
                                          </p:stCondLst>
                                        </p:cTn>
                                        <p:tgtEl>
                                          <p:spTgt spid="58374"/>
                                        </p:tgtEl>
                                        <p:attrNameLst>
                                          <p:attrName>style.visibility</p:attrName>
                                        </p:attrNameLst>
                                      </p:cBhvr>
                                      <p:to>
                                        <p:strVal val="visible"/>
                                      </p:to>
                                    </p:set>
                                    <p:anim calcmode="lin" valueType="num">
                                      <p:cBhvr>
                                        <p:cTn id="17" dur="500" fill="hold"/>
                                        <p:tgtEl>
                                          <p:spTgt spid="58374"/>
                                        </p:tgtEl>
                                        <p:attrNameLst>
                                          <p:attrName>ppt_w</p:attrName>
                                        </p:attrNameLst>
                                      </p:cBhvr>
                                      <p:tavLst>
                                        <p:tav tm="0">
                                          <p:val>
                                            <p:fltVal val="0.000000"/>
                                          </p:val>
                                        </p:tav>
                                        <p:tav tm="100000">
                                          <p:val>
                                            <p:strVal val="#ppt_w"/>
                                          </p:val>
                                        </p:tav>
                                      </p:tavLst>
                                    </p:anim>
                                    <p:anim calcmode="lin" valueType="num">
                                      <p:cBhvr>
                                        <p:cTn id="18" dur="500" fill="hold"/>
                                        <p:tgtEl>
                                          <p:spTgt spid="58374"/>
                                        </p:tgtEl>
                                        <p:attrNameLst>
                                          <p:attrName>ppt_h</p:attrName>
                                        </p:attrNameLst>
                                      </p:cBhvr>
                                      <p:tavLst>
                                        <p:tav tm="0">
                                          <p:val>
                                            <p:strVal val="#ppt_h"/>
                                          </p:val>
                                        </p:tav>
                                        <p:tav tm="100000">
                                          <p:val>
                                            <p:strVal val="#ppt_h"/>
                                          </p:val>
                                        </p:tav>
                                      </p:tavLst>
                                    </p:anim>
                                  </p:childTnLst>
                                </p:cTn>
                              </p:par>
                            </p:childTnLst>
                          </p:cTn>
                        </p:par>
                        <p:par>
                          <p:cTn id="19" fill="hold">
                            <p:stCondLst>
                              <p:cond delay="1000"/>
                            </p:stCondLst>
                            <p:childTnLst>
                              <p:par>
                                <p:cTn id="20" presetID="17" presetClass="entr" presetSubtype="1" fill="hold" grpId="0" nodeType="afterEffect">
                                  <p:stCondLst>
                                    <p:cond delay="0"/>
                                  </p:stCondLst>
                                  <p:childTnLst>
                                    <p:set>
                                      <p:cBhvr>
                                        <p:cTn id="21" dur="1" fill="hold">
                                          <p:stCondLst>
                                            <p:cond delay="0"/>
                                          </p:stCondLst>
                                        </p:cTn>
                                        <p:tgtEl>
                                          <p:spTgt spid="58377"/>
                                        </p:tgtEl>
                                        <p:attrNameLst>
                                          <p:attrName>style.visibility</p:attrName>
                                        </p:attrNameLst>
                                      </p:cBhvr>
                                      <p:to>
                                        <p:strVal val="visible"/>
                                      </p:to>
                                    </p:set>
                                    <p:anim calcmode="lin" valueType="num">
                                      <p:cBhvr>
                                        <p:cTn id="22" dur="500" fill="hold"/>
                                        <p:tgtEl>
                                          <p:spTgt spid="58377"/>
                                        </p:tgtEl>
                                        <p:attrNameLst>
                                          <p:attrName>ppt_x</p:attrName>
                                        </p:attrNameLst>
                                      </p:cBhvr>
                                      <p:tavLst>
                                        <p:tav tm="0">
                                          <p:val>
                                            <p:strVal val="#ppt_x"/>
                                          </p:val>
                                        </p:tav>
                                        <p:tav tm="100000">
                                          <p:val>
                                            <p:strVal val="#ppt_x"/>
                                          </p:val>
                                        </p:tav>
                                      </p:tavLst>
                                    </p:anim>
                                    <p:anim calcmode="lin" valueType="num">
                                      <p:cBhvr>
                                        <p:cTn id="23" dur="500" fill="hold"/>
                                        <p:tgtEl>
                                          <p:spTgt spid="58377"/>
                                        </p:tgtEl>
                                        <p:attrNameLst>
                                          <p:attrName>ppt_y</p:attrName>
                                        </p:attrNameLst>
                                      </p:cBhvr>
                                      <p:tavLst>
                                        <p:tav tm="0">
                                          <p:val>
                                            <p:strVal val="#ppt_y-#ppt_h/2"/>
                                          </p:val>
                                        </p:tav>
                                        <p:tav tm="100000">
                                          <p:val>
                                            <p:strVal val="#ppt_y"/>
                                          </p:val>
                                        </p:tav>
                                      </p:tavLst>
                                    </p:anim>
                                    <p:anim calcmode="lin" valueType="num">
                                      <p:cBhvr>
                                        <p:cTn id="24" dur="500" fill="hold"/>
                                        <p:tgtEl>
                                          <p:spTgt spid="58377"/>
                                        </p:tgtEl>
                                        <p:attrNameLst>
                                          <p:attrName>ppt_w</p:attrName>
                                        </p:attrNameLst>
                                      </p:cBhvr>
                                      <p:tavLst>
                                        <p:tav tm="0">
                                          <p:val>
                                            <p:strVal val="#ppt_w"/>
                                          </p:val>
                                        </p:tav>
                                        <p:tav tm="100000">
                                          <p:val>
                                            <p:strVal val="#ppt_w"/>
                                          </p:val>
                                        </p:tav>
                                      </p:tavLst>
                                    </p:anim>
                                    <p:anim calcmode="lin" valueType="num">
                                      <p:cBhvr>
                                        <p:cTn id="25" dur="500" fill="hold"/>
                                        <p:tgtEl>
                                          <p:spTgt spid="5837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426" name="Picture 2"/>
          <p:cNvPicPr>
            <a:picLocks noChangeAspect="1"/>
          </p:cNvPicPr>
          <p:nvPr/>
        </p:nvPicPr>
        <p:blipFill>
          <a:blip r:embed="rId1"/>
          <a:stretch>
            <a:fillRect/>
          </a:stretch>
        </p:blipFill>
        <p:spPr>
          <a:xfrm>
            <a:off x="800100" y="152400"/>
            <a:ext cx="8724900" cy="6305550"/>
          </a:xfrm>
          <a:prstGeom prst="rect">
            <a:avLst/>
          </a:prstGeom>
          <a:noFill/>
          <a:ln w="9525">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450" name="Picture 2"/>
          <p:cNvPicPr>
            <a:picLocks noChangeAspect="1"/>
          </p:cNvPicPr>
          <p:nvPr/>
        </p:nvPicPr>
        <p:blipFill>
          <a:blip r:embed="rId1"/>
          <a:stretch>
            <a:fillRect/>
          </a:stretch>
        </p:blipFill>
        <p:spPr>
          <a:xfrm>
            <a:off x="266700" y="609600"/>
            <a:ext cx="9701213" cy="5410200"/>
          </a:xfrm>
          <a:prstGeom prst="rect">
            <a:avLst/>
          </a:prstGeom>
          <a:noFill/>
          <a:ln w="9525">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474" name="Picture 2"/>
          <p:cNvPicPr>
            <a:picLocks noChangeAspect="1"/>
          </p:cNvPicPr>
          <p:nvPr/>
        </p:nvPicPr>
        <p:blipFill>
          <a:blip r:embed="rId1"/>
          <a:stretch>
            <a:fillRect/>
          </a:stretch>
        </p:blipFill>
        <p:spPr>
          <a:xfrm>
            <a:off x="876300" y="457200"/>
            <a:ext cx="8582025" cy="5791200"/>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Text Box 2"/>
          <p:cNvSpPr txBox="1"/>
          <p:nvPr/>
        </p:nvSpPr>
        <p:spPr>
          <a:xfrm>
            <a:off x="609600" y="838200"/>
            <a:ext cx="2895600" cy="1066800"/>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Caùc boùng môø cuûa maïch maùu</a:t>
            </a:r>
            <a:endParaRPr sz="3200" b="1" dirty="0">
              <a:solidFill>
                <a:srgbClr val="FFFF00"/>
              </a:solidFill>
              <a:latin typeface="VNI-Times" pitchFamily="2" charset="0"/>
              <a:ea typeface="Arial" panose="020B0604020202020204" pitchFamily="34" charset="0"/>
            </a:endParaRPr>
          </a:p>
        </p:txBody>
      </p:sp>
      <p:sp>
        <p:nvSpPr>
          <p:cNvPr id="61443" name="Text Box 3"/>
          <p:cNvSpPr txBox="1"/>
          <p:nvPr/>
        </p:nvSpPr>
        <p:spPr>
          <a:xfrm>
            <a:off x="152400" y="2590800"/>
            <a:ext cx="5257800"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Ñoäng maïch phoåi phaûi</a:t>
            </a:r>
            <a:endParaRPr b="1" dirty="0">
              <a:solidFill>
                <a:schemeClr val="accent1"/>
              </a:solidFill>
              <a:latin typeface="VNI-Times" pitchFamily="2" charset="0"/>
              <a:ea typeface="Arial" panose="020B0604020202020204" pitchFamily="34" charset="0"/>
            </a:endParaRPr>
          </a:p>
        </p:txBody>
      </p:sp>
      <p:sp>
        <p:nvSpPr>
          <p:cNvPr id="61444" name="Text Box 4"/>
          <p:cNvSpPr txBox="1"/>
          <p:nvPr/>
        </p:nvSpPr>
        <p:spPr>
          <a:xfrm>
            <a:off x="342900" y="3581400"/>
            <a:ext cx="5181600"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Ñoäng maïch phoåi traùi</a:t>
            </a:r>
            <a:endParaRPr b="1" dirty="0">
              <a:solidFill>
                <a:schemeClr val="accent1"/>
              </a:solidFill>
              <a:latin typeface="VNI-Times" pitchFamily="2" charset="0"/>
              <a:ea typeface="Arial" panose="020B0604020202020204" pitchFamily="34" charset="0"/>
            </a:endParaRPr>
          </a:p>
        </p:txBody>
      </p:sp>
      <p:pic>
        <p:nvPicPr>
          <p:cNvPr id="61448" name="Picture 8" descr="PCY-878-1-3"/>
          <p:cNvPicPr>
            <a:picLocks noChangeAspect="1"/>
          </p:cNvPicPr>
          <p:nvPr/>
        </p:nvPicPr>
        <p:blipFill>
          <a:blip r:embed="rId1"/>
          <a:stretch>
            <a:fillRect/>
          </a:stretch>
        </p:blipFill>
        <p:spPr>
          <a:xfrm>
            <a:off x="5715000" y="304800"/>
            <a:ext cx="3541713" cy="6324600"/>
          </a:xfrm>
          <a:prstGeom prst="rect">
            <a:avLst/>
          </a:prstGeom>
          <a:noFill/>
          <a:ln w="9525" cap="flat" cmpd="sng">
            <a:solidFill>
              <a:schemeClr val="bg1"/>
            </a:solidFill>
            <a:prstDash val="solid"/>
            <a:miter/>
            <a:headEnd type="none" w="med" len="med"/>
            <a:tailEnd type="none" w="med" len="med"/>
          </a:ln>
        </p:spPr>
      </p:pic>
      <p:sp>
        <p:nvSpPr>
          <p:cNvPr id="61446" name="Line 6"/>
          <p:cNvSpPr/>
          <p:nvPr/>
        </p:nvSpPr>
        <p:spPr>
          <a:xfrm flipV="1">
            <a:off x="4495800" y="2438400"/>
            <a:ext cx="1905000" cy="381000"/>
          </a:xfrm>
          <a:prstGeom prst="line">
            <a:avLst/>
          </a:prstGeom>
          <a:ln w="38100" cap="flat" cmpd="sng">
            <a:solidFill>
              <a:srgbClr val="FFFF00"/>
            </a:solidFill>
            <a:prstDash val="solid"/>
            <a:headEnd type="none" w="med" len="med"/>
            <a:tailEnd type="triangle" w="med" len="med"/>
          </a:ln>
        </p:spPr>
      </p:sp>
      <p:sp>
        <p:nvSpPr>
          <p:cNvPr id="61447" name="Line 7"/>
          <p:cNvSpPr/>
          <p:nvPr/>
        </p:nvSpPr>
        <p:spPr>
          <a:xfrm flipV="1">
            <a:off x="4648200" y="2667000"/>
            <a:ext cx="2743200" cy="1524000"/>
          </a:xfrm>
          <a:prstGeom prst="line">
            <a:avLst/>
          </a:prstGeom>
          <a:ln w="38100" cap="flat" cmpd="sng">
            <a:solidFill>
              <a:srgbClr val="FFFF00"/>
            </a:solidFill>
            <a:prstDash val="solid"/>
            <a:headEnd type="none" w="med" len="med"/>
            <a:tailEnd type="triangle" w="med" len="med"/>
          </a:ln>
        </p:spPr>
      </p:sp>
      <p:pic>
        <p:nvPicPr>
          <p:cNvPr id="106504" name="Picture 10" descr="ap"/>
          <p:cNvPicPr>
            <a:picLocks noChangeAspect="1"/>
          </p:cNvPicPr>
          <p:nvPr/>
        </p:nvPicPr>
        <p:blipFill>
          <a:blip r:embed="rId2"/>
          <a:stretch>
            <a:fillRect/>
          </a:stretch>
        </p:blipFill>
        <p:spPr>
          <a:xfrm>
            <a:off x="419100" y="4114800"/>
            <a:ext cx="4000500" cy="2457450"/>
          </a:xfrm>
          <a:prstGeom prst="rect">
            <a:avLst/>
          </a:prstGeom>
          <a:noFill/>
          <a:ln w="9525" cap="flat" cmpd="sng">
            <a:solidFill>
              <a:schemeClr val="folHlink"/>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1448"/>
                                        </p:tgtEl>
                                        <p:attrNameLst>
                                          <p:attrName>style.visibility</p:attrName>
                                        </p:attrNameLst>
                                      </p:cBhvr>
                                      <p:to>
                                        <p:strVal val="visible"/>
                                      </p:to>
                                    </p:set>
                                    <p:animEffect transition="in" filter="barn(outHorizontal)">
                                      <p:cBhvr>
                                        <p:cTn id="7" dur="500"/>
                                        <p:tgtEl>
                                          <p:spTgt spid="61448"/>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61442"/>
                                        </p:tgtEl>
                                        <p:attrNameLst>
                                          <p:attrName>style.visibility</p:attrName>
                                        </p:attrNameLst>
                                      </p:cBhvr>
                                      <p:to>
                                        <p:strVal val="visible"/>
                                      </p:to>
                                    </p:set>
                                    <p:anim calcmode="lin" valueType="num">
                                      <p:cBhvr>
                                        <p:cTn id="11" dur="500" fill="hold"/>
                                        <p:tgtEl>
                                          <p:spTgt spid="61442"/>
                                        </p:tgtEl>
                                        <p:attrNameLst>
                                          <p:attrName>ppt_w</p:attrName>
                                        </p:attrNameLst>
                                      </p:cBhvr>
                                      <p:tavLst>
                                        <p:tav tm="0">
                                          <p:val>
                                            <p:fltVal val="0.000000"/>
                                          </p:val>
                                        </p:tav>
                                        <p:tav tm="100000">
                                          <p:val>
                                            <p:strVal val="#ppt_w"/>
                                          </p:val>
                                        </p:tav>
                                      </p:tavLst>
                                    </p:anim>
                                    <p:anim calcmode="lin" valueType="num">
                                      <p:cBhvr>
                                        <p:cTn id="12" dur="500" fill="hold"/>
                                        <p:tgtEl>
                                          <p:spTgt spid="61442"/>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61446"/>
                                        </p:tgtEl>
                                        <p:attrNameLst>
                                          <p:attrName>style.visibility</p:attrName>
                                        </p:attrNameLst>
                                      </p:cBhvr>
                                      <p:to>
                                        <p:strVal val="visible"/>
                                      </p:to>
                                    </p:set>
                                    <p:anim calcmode="lin" valueType="num">
                                      <p:cBhvr>
                                        <p:cTn id="17" dur="500" fill="hold"/>
                                        <p:tgtEl>
                                          <p:spTgt spid="61446"/>
                                        </p:tgtEl>
                                        <p:attrNameLst>
                                          <p:attrName>ppt_x</p:attrName>
                                        </p:attrNameLst>
                                      </p:cBhvr>
                                      <p:tavLst>
                                        <p:tav tm="0">
                                          <p:val>
                                            <p:strVal val="#ppt_x-#ppt_w/2"/>
                                          </p:val>
                                        </p:tav>
                                        <p:tav tm="100000">
                                          <p:val>
                                            <p:strVal val="#ppt_x"/>
                                          </p:val>
                                        </p:tav>
                                      </p:tavLst>
                                    </p:anim>
                                    <p:anim calcmode="lin" valueType="num">
                                      <p:cBhvr>
                                        <p:cTn id="18" dur="500" fill="hold"/>
                                        <p:tgtEl>
                                          <p:spTgt spid="61446"/>
                                        </p:tgtEl>
                                        <p:attrNameLst>
                                          <p:attrName>ppt_y</p:attrName>
                                        </p:attrNameLst>
                                      </p:cBhvr>
                                      <p:tavLst>
                                        <p:tav tm="0">
                                          <p:val>
                                            <p:strVal val="#ppt_y"/>
                                          </p:val>
                                        </p:tav>
                                        <p:tav tm="100000">
                                          <p:val>
                                            <p:strVal val="#ppt_y"/>
                                          </p:val>
                                        </p:tav>
                                      </p:tavLst>
                                    </p:anim>
                                    <p:anim calcmode="lin" valueType="num">
                                      <p:cBhvr>
                                        <p:cTn id="19" dur="500" fill="hold"/>
                                        <p:tgtEl>
                                          <p:spTgt spid="61446"/>
                                        </p:tgtEl>
                                        <p:attrNameLst>
                                          <p:attrName>ppt_w</p:attrName>
                                        </p:attrNameLst>
                                      </p:cBhvr>
                                      <p:tavLst>
                                        <p:tav tm="0">
                                          <p:val>
                                            <p:fltVal val="0.000000"/>
                                          </p:val>
                                        </p:tav>
                                        <p:tav tm="100000">
                                          <p:val>
                                            <p:strVal val="#ppt_w"/>
                                          </p:val>
                                        </p:tav>
                                      </p:tavLst>
                                    </p:anim>
                                    <p:anim calcmode="lin" valueType="num">
                                      <p:cBhvr>
                                        <p:cTn id="20" dur="500" fill="hold"/>
                                        <p:tgtEl>
                                          <p:spTgt spid="61446"/>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61443"/>
                                        </p:tgtEl>
                                        <p:attrNameLst>
                                          <p:attrName>style.visibility</p:attrName>
                                        </p:attrNameLst>
                                      </p:cBhvr>
                                      <p:to>
                                        <p:strVal val="visible"/>
                                      </p:to>
                                    </p:set>
                                    <p:anim calcmode="lin" valueType="num">
                                      <p:cBhvr>
                                        <p:cTn id="25" dur="500" fill="hold"/>
                                        <p:tgtEl>
                                          <p:spTgt spid="61443"/>
                                        </p:tgtEl>
                                        <p:attrNameLst>
                                          <p:attrName>ppt_w</p:attrName>
                                        </p:attrNameLst>
                                      </p:cBhvr>
                                      <p:tavLst>
                                        <p:tav tm="0">
                                          <p:val>
                                            <p:fltVal val="0.000000"/>
                                          </p:val>
                                        </p:tav>
                                        <p:tav tm="100000">
                                          <p:val>
                                            <p:strVal val="#ppt_w"/>
                                          </p:val>
                                        </p:tav>
                                      </p:tavLst>
                                    </p:anim>
                                    <p:anim calcmode="lin" valueType="num">
                                      <p:cBhvr>
                                        <p:cTn id="26" dur="500" fill="hold"/>
                                        <p:tgtEl>
                                          <p:spTgt spid="6144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61447"/>
                                        </p:tgtEl>
                                        <p:attrNameLst>
                                          <p:attrName>style.visibility</p:attrName>
                                        </p:attrNameLst>
                                      </p:cBhvr>
                                      <p:to>
                                        <p:strVal val="visible"/>
                                      </p:to>
                                    </p:set>
                                    <p:anim calcmode="lin" valueType="num">
                                      <p:cBhvr>
                                        <p:cTn id="31" dur="500" fill="hold"/>
                                        <p:tgtEl>
                                          <p:spTgt spid="61447"/>
                                        </p:tgtEl>
                                        <p:attrNameLst>
                                          <p:attrName>ppt_x</p:attrName>
                                        </p:attrNameLst>
                                      </p:cBhvr>
                                      <p:tavLst>
                                        <p:tav tm="0">
                                          <p:val>
                                            <p:strVal val="#ppt_x-#ppt_w/2"/>
                                          </p:val>
                                        </p:tav>
                                        <p:tav tm="100000">
                                          <p:val>
                                            <p:strVal val="#ppt_x"/>
                                          </p:val>
                                        </p:tav>
                                      </p:tavLst>
                                    </p:anim>
                                    <p:anim calcmode="lin" valueType="num">
                                      <p:cBhvr>
                                        <p:cTn id="32" dur="500" fill="hold"/>
                                        <p:tgtEl>
                                          <p:spTgt spid="61447"/>
                                        </p:tgtEl>
                                        <p:attrNameLst>
                                          <p:attrName>ppt_y</p:attrName>
                                        </p:attrNameLst>
                                      </p:cBhvr>
                                      <p:tavLst>
                                        <p:tav tm="0">
                                          <p:val>
                                            <p:strVal val="#ppt_y"/>
                                          </p:val>
                                        </p:tav>
                                        <p:tav tm="100000">
                                          <p:val>
                                            <p:strVal val="#ppt_y"/>
                                          </p:val>
                                        </p:tav>
                                      </p:tavLst>
                                    </p:anim>
                                    <p:anim calcmode="lin" valueType="num">
                                      <p:cBhvr>
                                        <p:cTn id="33" dur="500" fill="hold"/>
                                        <p:tgtEl>
                                          <p:spTgt spid="61447"/>
                                        </p:tgtEl>
                                        <p:attrNameLst>
                                          <p:attrName>ppt_w</p:attrName>
                                        </p:attrNameLst>
                                      </p:cBhvr>
                                      <p:tavLst>
                                        <p:tav tm="0">
                                          <p:val>
                                            <p:fltVal val="0.000000"/>
                                          </p:val>
                                        </p:tav>
                                        <p:tav tm="100000">
                                          <p:val>
                                            <p:strVal val="#ppt_w"/>
                                          </p:val>
                                        </p:tav>
                                      </p:tavLst>
                                    </p:anim>
                                    <p:anim calcmode="lin" valueType="num">
                                      <p:cBhvr>
                                        <p:cTn id="34" dur="500" fill="hold"/>
                                        <p:tgtEl>
                                          <p:spTgt spid="61447"/>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61444"/>
                                        </p:tgtEl>
                                        <p:attrNameLst>
                                          <p:attrName>style.visibility</p:attrName>
                                        </p:attrNameLst>
                                      </p:cBhvr>
                                      <p:to>
                                        <p:strVal val="visible"/>
                                      </p:to>
                                    </p:set>
                                    <p:anim calcmode="lin" valueType="num">
                                      <p:cBhvr>
                                        <p:cTn id="39" dur="500" fill="hold"/>
                                        <p:tgtEl>
                                          <p:spTgt spid="61444"/>
                                        </p:tgtEl>
                                        <p:attrNameLst>
                                          <p:attrName>ppt_w</p:attrName>
                                        </p:attrNameLst>
                                      </p:cBhvr>
                                      <p:tavLst>
                                        <p:tav tm="0">
                                          <p:val>
                                            <p:fltVal val="0.000000"/>
                                          </p:val>
                                        </p:tav>
                                        <p:tav tm="100000">
                                          <p:val>
                                            <p:strVal val="#ppt_w"/>
                                          </p:val>
                                        </p:tav>
                                      </p:tavLst>
                                    </p:anim>
                                    <p:anim calcmode="lin" valueType="num">
                                      <p:cBhvr>
                                        <p:cTn id="40" dur="500" fill="hold"/>
                                        <p:tgtEl>
                                          <p:spTgt spid="614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3" grpId="0"/>
      <p:bldP spid="6144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522" name="Picture 2"/>
          <p:cNvPicPr>
            <a:picLocks noChangeAspect="1"/>
          </p:cNvPicPr>
          <p:nvPr/>
        </p:nvPicPr>
        <p:blipFill>
          <a:blip r:embed="rId1"/>
          <a:stretch>
            <a:fillRect/>
          </a:stretch>
        </p:blipFill>
        <p:spPr>
          <a:xfrm>
            <a:off x="800100" y="381000"/>
            <a:ext cx="8869363" cy="6019800"/>
          </a:xfrm>
          <a:prstGeom prst="rect">
            <a:avLst/>
          </a:prstGeom>
          <a:noFill/>
          <a:ln w="9525">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2"/>
          <p:cNvSpPr>
            <a:spLocks noGrp="1"/>
          </p:cNvSpPr>
          <p:nvPr>
            <p:ph type="title"/>
          </p:nvPr>
        </p:nvSpPr>
        <p:spPr>
          <a:ln/>
        </p:spPr>
        <p:txBody>
          <a:bodyPr vert="horz" wrap="square" lIns="91440" tIns="45720" rIns="91440" bIns="45720" anchor="ctr"/>
          <a:p>
            <a:endParaRPr lang="en-US" altLang="x-none" dirty="0"/>
          </a:p>
        </p:txBody>
      </p:sp>
      <p:sp>
        <p:nvSpPr>
          <p:cNvPr id="108547" name="Rectangle 3"/>
          <p:cNvSpPr>
            <a:spLocks noGrp="1"/>
          </p:cNvSpPr>
          <p:nvPr>
            <p:ph idx="1"/>
          </p:nvPr>
        </p:nvSpPr>
        <p:spPr>
          <a:ln/>
        </p:spPr>
        <p:txBody>
          <a:bodyPr vert="horz" wrap="square" lIns="91440" tIns="45720" rIns="91440" bIns="45720" anchor="t"/>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r>
              <a:rPr lang="en-US" altLang="x-none" sz="2000" dirty="0"/>
              <a:t>The left main pulmonary artery (in purple) passes over the left main bronchus and is higher than the right pulmonary artery (in blue) which passes in front of the right main bronchus </a:t>
            </a:r>
            <a:endParaRPr lang="en-US" altLang="x-none" sz="2000" dirty="0"/>
          </a:p>
        </p:txBody>
      </p:sp>
      <p:pic>
        <p:nvPicPr>
          <p:cNvPr id="108548" name="Picture 5" descr="."/>
          <p:cNvPicPr>
            <a:picLocks noChangeAspect="1"/>
          </p:cNvPicPr>
          <p:nvPr/>
        </p:nvPicPr>
        <p:blipFill>
          <a:blip r:embed="rId1"/>
          <a:stretch>
            <a:fillRect/>
          </a:stretch>
        </p:blipFill>
        <p:spPr>
          <a:xfrm>
            <a:off x="342900" y="1600200"/>
            <a:ext cx="9644063" cy="3171825"/>
          </a:xfrm>
          <a:prstGeom prst="rect">
            <a:avLst/>
          </a:prstGeom>
          <a:noFill/>
          <a:ln w="9525">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2"/>
          <p:cNvSpPr>
            <a:spLocks noGrp="1"/>
          </p:cNvSpPr>
          <p:nvPr>
            <p:ph type="title"/>
          </p:nvPr>
        </p:nvSpPr>
        <p:spPr>
          <a:ln/>
        </p:spPr>
        <p:txBody>
          <a:bodyPr vert="horz" wrap="square" lIns="91440" tIns="45720" rIns="91440" bIns="45720" anchor="ctr"/>
          <a:p>
            <a:endParaRPr lang="en-US" altLang="x-none" dirty="0"/>
          </a:p>
        </p:txBody>
      </p:sp>
      <p:sp>
        <p:nvSpPr>
          <p:cNvPr id="109571" name="Rectangle 3"/>
          <p:cNvSpPr>
            <a:spLocks noGrp="1"/>
          </p:cNvSpPr>
          <p:nvPr>
            <p:ph idx="1"/>
          </p:nvPr>
        </p:nvSpPr>
        <p:spPr>
          <a:ln/>
        </p:spPr>
        <p:txBody>
          <a:bodyPr vert="horz" wrap="square" lIns="91440" tIns="45720" rIns="91440" bIns="45720" anchor="t"/>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endParaRPr lang="en-US" altLang="x-none" sz="1600" dirty="0"/>
          </a:p>
          <a:p>
            <a:pPr>
              <a:lnSpc>
                <a:spcPct val="80000"/>
              </a:lnSpc>
              <a:buNone/>
            </a:pPr>
            <a:r>
              <a:rPr lang="en-US" altLang="x-none" sz="2000" dirty="0"/>
              <a:t>The lower lobe arteries are coloured blue because they contain oxygen-poor blood , they have a more vertical orientation while the pulmonary veins run more horizontally towards the left atrium which is located below the level of the main pulmonary arteries</a:t>
            </a:r>
            <a:endParaRPr lang="en-US" altLang="x-none" sz="2000" dirty="0"/>
          </a:p>
        </p:txBody>
      </p:sp>
      <p:pic>
        <p:nvPicPr>
          <p:cNvPr id="109572" name="Picture 5" descr="."/>
          <p:cNvPicPr>
            <a:picLocks noChangeAspect="1"/>
          </p:cNvPicPr>
          <p:nvPr/>
        </p:nvPicPr>
        <p:blipFill>
          <a:blip r:embed="rId1"/>
          <a:stretch>
            <a:fillRect/>
          </a:stretch>
        </p:blipFill>
        <p:spPr>
          <a:xfrm>
            <a:off x="342900" y="228600"/>
            <a:ext cx="9644063" cy="4486275"/>
          </a:xfrm>
          <a:prstGeom prst="rect">
            <a:avLst/>
          </a:prstGeom>
          <a:noFill/>
          <a:ln w="9525">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2"/>
          <p:cNvSpPr>
            <a:spLocks noGrp="1"/>
          </p:cNvSpPr>
          <p:nvPr>
            <p:ph type="title"/>
          </p:nvPr>
        </p:nvSpPr>
        <p:spPr>
          <a:ln/>
        </p:spPr>
        <p:txBody>
          <a:bodyPr vert="horz" wrap="square" lIns="91440" tIns="45720" rIns="91440" bIns="45720" anchor="ctr"/>
          <a:p>
            <a:r>
              <a:rPr lang="en-US" altLang="x-none" sz="2800" dirty="0">
                <a:solidFill>
                  <a:srgbClr val="66FFFF"/>
                </a:solidFill>
                <a:latin typeface="VNI-Times" pitchFamily="2" charset="0"/>
              </a:rPr>
              <a:t>CAÙC TÓNH MAÏCH PHOÅI</a:t>
            </a:r>
            <a:endParaRPr lang="en-US" altLang="x-none" sz="2800" dirty="0">
              <a:solidFill>
                <a:srgbClr val="66FFFF"/>
              </a:solidFill>
              <a:latin typeface="VNI-Times" pitchFamily="2" charset="0"/>
            </a:endParaRPr>
          </a:p>
        </p:txBody>
      </p:sp>
      <p:pic>
        <p:nvPicPr>
          <p:cNvPr id="110595" name="Picture 3"/>
          <p:cNvPicPr>
            <a:picLocks noChangeAspect="1"/>
          </p:cNvPicPr>
          <p:nvPr/>
        </p:nvPicPr>
        <p:blipFill>
          <a:blip r:embed="rId1"/>
          <a:stretch>
            <a:fillRect/>
          </a:stretch>
        </p:blipFill>
        <p:spPr>
          <a:xfrm>
            <a:off x="342900" y="1524000"/>
            <a:ext cx="4756150" cy="5410200"/>
          </a:xfrm>
          <a:prstGeom prst="rect">
            <a:avLst/>
          </a:prstGeom>
          <a:noFill/>
          <a:ln w="12700">
            <a:noFill/>
          </a:ln>
        </p:spPr>
      </p:pic>
      <p:sp>
        <p:nvSpPr>
          <p:cNvPr id="110596" name="Text Box 4"/>
          <p:cNvSpPr txBox="1"/>
          <p:nvPr/>
        </p:nvSpPr>
        <p:spPr>
          <a:xfrm>
            <a:off x="5314950" y="1905000"/>
            <a:ext cx="3086100" cy="3378200"/>
          </a:xfrm>
          <a:prstGeom prst="rect">
            <a:avLst/>
          </a:prstGeom>
          <a:noFill/>
          <a:ln w="12700">
            <a:noFill/>
          </a:ln>
        </p:spPr>
        <p:txBody>
          <a:bodyPr>
            <a:spAutoFit/>
          </a:bodyPr>
          <a:p>
            <a:pPr eaLnBrk="0" hangingPunct="0">
              <a:spcBef>
                <a:spcPct val="50000"/>
              </a:spcBef>
            </a:pPr>
            <a:r>
              <a:rPr lang="en-US" altLang="x-none" dirty="0">
                <a:solidFill>
                  <a:schemeClr val="accent1"/>
                </a:solidFill>
                <a:latin typeface="VNI-Times" pitchFamily="2" charset="0"/>
                <a:ea typeface="Arial" panose="020B0604020202020204" pitchFamily="34" charset="0"/>
              </a:rPr>
              <a:t>*CHAÏY NGANG HÔN ÑM PHOÅI</a:t>
            </a:r>
            <a:endParaRPr lang="en-US" altLang="x-none" dirty="0">
              <a:solidFill>
                <a:schemeClr val="accent1"/>
              </a:solidFill>
              <a:latin typeface="VNI-Times" pitchFamily="2" charset="0"/>
              <a:ea typeface="Arial" panose="020B0604020202020204" pitchFamily="34" charset="0"/>
            </a:endParaRPr>
          </a:p>
          <a:p>
            <a:pPr eaLnBrk="0" hangingPunct="0">
              <a:spcBef>
                <a:spcPct val="50000"/>
              </a:spcBef>
            </a:pPr>
            <a:r>
              <a:rPr lang="en-US" altLang="x-none" dirty="0">
                <a:solidFill>
                  <a:schemeClr val="accent1"/>
                </a:solidFill>
                <a:latin typeface="VNI-Times" pitchFamily="2" charset="0"/>
                <a:ea typeface="Arial" panose="020B0604020202020204" pitchFamily="34" charset="0"/>
              </a:rPr>
              <a:t>*THAÁY ROÕ HÔN TREÂN PHIM NGHIEÂNG</a:t>
            </a:r>
            <a:endParaRPr lang="en-US" altLang="x-none" dirty="0">
              <a:solidFill>
                <a:schemeClr val="accent1"/>
              </a:solidFill>
              <a:latin typeface="VNI-Times" pitchFamily="2" charset="0"/>
              <a:ea typeface="Arial" panose="020B0604020202020204" pitchFamily="34" charset="0"/>
            </a:endParaRPr>
          </a:p>
          <a:p>
            <a:pPr eaLnBrk="0" hangingPunct="0">
              <a:spcBef>
                <a:spcPct val="50000"/>
              </a:spcBef>
            </a:pPr>
            <a:r>
              <a:rPr lang="en-US" altLang="x-none" dirty="0">
                <a:solidFill>
                  <a:schemeClr val="accent1"/>
                </a:solidFill>
                <a:latin typeface="VNI-Times" pitchFamily="2" charset="0"/>
                <a:ea typeface="Arial" panose="020B0604020202020204" pitchFamily="34" charset="0"/>
              </a:rPr>
              <a:t>*KHOÂNG ÑÖÔÏC NHAÀM VÔÙI THAÂM NHIEÃM SAU TIM</a:t>
            </a:r>
            <a:endParaRPr lang="en-US" altLang="x-none" dirty="0">
              <a:solidFill>
                <a:schemeClr val="accent1"/>
              </a:solidFill>
              <a:latin typeface="VNI-Times" pitchFamily="2" charset="0"/>
              <a:ea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X-ray film, waterfal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57475" y="255351"/>
            <a:ext cx="4972050" cy="634729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Text Box 2"/>
          <p:cNvSpPr txBox="1"/>
          <p:nvPr/>
        </p:nvSpPr>
        <p:spPr>
          <a:xfrm>
            <a:off x="609600" y="838200"/>
            <a:ext cx="33528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Caùc khoaûng saùng</a:t>
            </a:r>
            <a:endParaRPr sz="3200" b="1" dirty="0">
              <a:solidFill>
                <a:srgbClr val="FFFF00"/>
              </a:solidFill>
              <a:latin typeface="VNI-Times" pitchFamily="2" charset="0"/>
              <a:ea typeface="Arial" panose="020B0604020202020204" pitchFamily="34" charset="0"/>
            </a:endParaRPr>
          </a:p>
        </p:txBody>
      </p:sp>
      <p:sp>
        <p:nvSpPr>
          <p:cNvPr id="62467" name="Text Box 3"/>
          <p:cNvSpPr txBox="1"/>
          <p:nvPr/>
        </p:nvSpPr>
        <p:spPr>
          <a:xfrm>
            <a:off x="304800" y="2971800"/>
            <a:ext cx="5257800"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Khoaûng saùng sau xöông öùc</a:t>
            </a:r>
            <a:endParaRPr b="1" dirty="0">
              <a:solidFill>
                <a:schemeClr val="accent1"/>
              </a:solidFill>
              <a:latin typeface="VNI-Times" pitchFamily="2" charset="0"/>
              <a:ea typeface="Arial" panose="020B0604020202020204" pitchFamily="34" charset="0"/>
            </a:endParaRPr>
          </a:p>
        </p:txBody>
      </p:sp>
      <p:pic>
        <p:nvPicPr>
          <p:cNvPr id="62472" name="Picture 8" descr="PCY-877-1-6"/>
          <p:cNvPicPr>
            <a:picLocks noChangeAspect="1"/>
          </p:cNvPicPr>
          <p:nvPr/>
        </p:nvPicPr>
        <p:blipFill>
          <a:blip r:embed="rId1"/>
          <a:stretch>
            <a:fillRect/>
          </a:stretch>
        </p:blipFill>
        <p:spPr>
          <a:xfrm>
            <a:off x="5791200" y="266700"/>
            <a:ext cx="3355975" cy="6324600"/>
          </a:xfrm>
          <a:prstGeom prst="rect">
            <a:avLst/>
          </a:prstGeom>
          <a:noFill/>
          <a:ln w="9525" cap="flat" cmpd="sng">
            <a:solidFill>
              <a:schemeClr val="bg1"/>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62466"/>
                                        </p:tgtEl>
                                        <p:attrNameLst>
                                          <p:attrName>style.visibility</p:attrName>
                                        </p:attrNameLst>
                                      </p:cBhvr>
                                      <p:to>
                                        <p:strVal val="visible"/>
                                      </p:to>
                                    </p:set>
                                    <p:anim calcmode="lin" valueType="num">
                                      <p:cBhvr>
                                        <p:cTn id="7" dur="500" fill="hold"/>
                                        <p:tgtEl>
                                          <p:spTgt spid="62466"/>
                                        </p:tgtEl>
                                        <p:attrNameLst>
                                          <p:attrName>ppt_w</p:attrName>
                                        </p:attrNameLst>
                                      </p:cBhvr>
                                      <p:tavLst>
                                        <p:tav tm="0">
                                          <p:val>
                                            <p:fltVal val="0.000000"/>
                                          </p:val>
                                        </p:tav>
                                        <p:tav tm="100000">
                                          <p:val>
                                            <p:strVal val="#ppt_w"/>
                                          </p:val>
                                        </p:tav>
                                      </p:tavLst>
                                    </p:anim>
                                    <p:anim calcmode="lin" valueType="num">
                                      <p:cBhvr>
                                        <p:cTn id="8" dur="500" fill="hold"/>
                                        <p:tgtEl>
                                          <p:spTgt spid="6246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42" fill="hold" nodeType="afterEffect">
                                  <p:stCondLst>
                                    <p:cond delay="0"/>
                                  </p:stCondLst>
                                  <p:childTnLst>
                                    <p:set>
                                      <p:cBhvr>
                                        <p:cTn id="11" dur="1" fill="hold">
                                          <p:stCondLst>
                                            <p:cond delay="0"/>
                                          </p:stCondLst>
                                        </p:cTn>
                                        <p:tgtEl>
                                          <p:spTgt spid="62472"/>
                                        </p:tgtEl>
                                        <p:attrNameLst>
                                          <p:attrName>style.visibility</p:attrName>
                                        </p:attrNameLst>
                                      </p:cBhvr>
                                      <p:to>
                                        <p:strVal val="visible"/>
                                      </p:to>
                                    </p:set>
                                    <p:animEffect transition="in" filter="barn(outHorizontal)">
                                      <p:cBhvr>
                                        <p:cTn id="12" dur="500"/>
                                        <p:tgtEl>
                                          <p:spTgt spid="62472"/>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62467"/>
                                        </p:tgtEl>
                                        <p:attrNameLst>
                                          <p:attrName>style.visibility</p:attrName>
                                        </p:attrNameLst>
                                      </p:cBhvr>
                                      <p:to>
                                        <p:strVal val="visible"/>
                                      </p:to>
                                    </p:set>
                                    <p:anim calcmode="lin" valueType="num">
                                      <p:cBhvr>
                                        <p:cTn id="17" dur="500" fill="hold"/>
                                        <p:tgtEl>
                                          <p:spTgt spid="62467"/>
                                        </p:tgtEl>
                                        <p:attrNameLst>
                                          <p:attrName>ppt_w</p:attrName>
                                        </p:attrNameLst>
                                      </p:cBhvr>
                                      <p:tavLst>
                                        <p:tav tm="0">
                                          <p:val>
                                            <p:fltVal val="0.000000"/>
                                          </p:val>
                                        </p:tav>
                                        <p:tav tm="100000">
                                          <p:val>
                                            <p:strVal val="#ppt_w"/>
                                          </p:val>
                                        </p:tav>
                                      </p:tavLst>
                                    </p:anim>
                                    <p:anim calcmode="lin" valueType="num">
                                      <p:cBhvr>
                                        <p:cTn id="18" dur="500" fill="hold"/>
                                        <p:tgtEl>
                                          <p:spTgt spid="624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6246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1" name="Text Box 3"/>
          <p:cNvSpPr txBox="1"/>
          <p:nvPr/>
        </p:nvSpPr>
        <p:spPr>
          <a:xfrm>
            <a:off x="304800" y="2971800"/>
            <a:ext cx="5257800"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Khoaûng saùng sau tim</a:t>
            </a:r>
            <a:endParaRPr b="1" dirty="0">
              <a:solidFill>
                <a:schemeClr val="accent1"/>
              </a:solidFill>
              <a:latin typeface="VNI-Times" pitchFamily="2" charset="0"/>
              <a:ea typeface="Arial" panose="020B0604020202020204" pitchFamily="34" charset="0"/>
            </a:endParaRPr>
          </a:p>
        </p:txBody>
      </p:sp>
      <p:pic>
        <p:nvPicPr>
          <p:cNvPr id="63494" name="Picture 6" descr="PCY-877-1-3"/>
          <p:cNvPicPr>
            <a:picLocks noChangeAspect="1"/>
          </p:cNvPicPr>
          <p:nvPr/>
        </p:nvPicPr>
        <p:blipFill>
          <a:blip r:embed="rId1"/>
          <a:stretch>
            <a:fillRect/>
          </a:stretch>
        </p:blipFill>
        <p:spPr>
          <a:xfrm>
            <a:off x="5943600" y="381000"/>
            <a:ext cx="3070225" cy="6096000"/>
          </a:xfrm>
          <a:prstGeom prst="rect">
            <a:avLst/>
          </a:prstGeom>
          <a:noFill/>
          <a:ln w="9525" cap="flat" cmpd="sng">
            <a:solidFill>
              <a:schemeClr val="bg1"/>
            </a:solidFill>
            <a:prstDash val="solid"/>
            <a:miter/>
            <a:headEnd type="none" w="med" len="med"/>
            <a:tailEnd type="none" w="med" len="med"/>
          </a:ln>
        </p:spPr>
      </p:pic>
      <p:sp>
        <p:nvSpPr>
          <p:cNvPr id="63495" name="Text Box 7"/>
          <p:cNvSpPr txBox="1"/>
          <p:nvPr/>
        </p:nvSpPr>
        <p:spPr>
          <a:xfrm>
            <a:off x="609600" y="838200"/>
            <a:ext cx="33528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Caùc khoaûng saùng</a:t>
            </a:r>
            <a:endParaRPr sz="3200" b="1"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barn(outHorizontal)">
                                      <p:cBhvr>
                                        <p:cTn id="7" dur="500"/>
                                        <p:tgtEl>
                                          <p:spTgt spid="6349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63491"/>
                                        </p:tgtEl>
                                        <p:attrNameLst>
                                          <p:attrName>style.visibility</p:attrName>
                                        </p:attrNameLst>
                                      </p:cBhvr>
                                      <p:to>
                                        <p:strVal val="visible"/>
                                      </p:to>
                                    </p:set>
                                    <p:anim calcmode="lin" valueType="num">
                                      <p:cBhvr>
                                        <p:cTn id="12" dur="500" fill="hold"/>
                                        <p:tgtEl>
                                          <p:spTgt spid="63491"/>
                                        </p:tgtEl>
                                        <p:attrNameLst>
                                          <p:attrName>ppt_w</p:attrName>
                                        </p:attrNameLst>
                                      </p:cBhvr>
                                      <p:tavLst>
                                        <p:tav tm="0">
                                          <p:val>
                                            <p:fltVal val="0.000000"/>
                                          </p:val>
                                        </p:tav>
                                        <p:tav tm="100000">
                                          <p:val>
                                            <p:strVal val="#ppt_w"/>
                                          </p:val>
                                        </p:tav>
                                      </p:tavLst>
                                    </p:anim>
                                    <p:anim calcmode="lin" valueType="num">
                                      <p:cBhvr>
                                        <p:cTn id="13" dur="500" fill="hold"/>
                                        <p:tgtEl>
                                          <p:spTgt spid="63491"/>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17" presetClass="entr" presetSubtype="10" fill="hold" grpId="0" nodeType="afterEffect">
                                  <p:stCondLst>
                                    <p:cond delay="0"/>
                                  </p:stCondLst>
                                  <p:childTnLst>
                                    <p:set>
                                      <p:cBhvr>
                                        <p:cTn id="16" dur="1" fill="hold">
                                          <p:stCondLst>
                                            <p:cond delay="0"/>
                                          </p:stCondLst>
                                        </p:cTn>
                                        <p:tgtEl>
                                          <p:spTgt spid="63495"/>
                                        </p:tgtEl>
                                        <p:attrNameLst>
                                          <p:attrName>style.visibility</p:attrName>
                                        </p:attrNameLst>
                                      </p:cBhvr>
                                      <p:to>
                                        <p:strVal val="visible"/>
                                      </p:to>
                                    </p:set>
                                    <p:anim calcmode="lin" valueType="num">
                                      <p:cBhvr>
                                        <p:cTn id="17" dur="500" fill="hold"/>
                                        <p:tgtEl>
                                          <p:spTgt spid="63495"/>
                                        </p:tgtEl>
                                        <p:attrNameLst>
                                          <p:attrName>ppt_w</p:attrName>
                                        </p:attrNameLst>
                                      </p:cBhvr>
                                      <p:tavLst>
                                        <p:tav tm="0">
                                          <p:val>
                                            <p:fltVal val="0.000000"/>
                                          </p:val>
                                        </p:tav>
                                        <p:tav tm="100000">
                                          <p:val>
                                            <p:strVal val="#ppt_w"/>
                                          </p:val>
                                        </p:tav>
                                      </p:tavLst>
                                    </p:anim>
                                    <p:anim calcmode="lin" valueType="num">
                                      <p:cBhvr>
                                        <p:cTn id="18" dur="500" fill="hold"/>
                                        <p:tgtEl>
                                          <p:spTgt spid="6349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p:bldP spid="6349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5" name="Text Box 3"/>
          <p:cNvSpPr txBox="1"/>
          <p:nvPr/>
        </p:nvSpPr>
        <p:spPr>
          <a:xfrm>
            <a:off x="304800" y="2971800"/>
            <a:ext cx="5257800"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Khoaûng saùng sau khí quaûn</a:t>
            </a:r>
            <a:endParaRPr b="1" dirty="0">
              <a:solidFill>
                <a:schemeClr val="accent1"/>
              </a:solidFill>
              <a:latin typeface="VNI-Times" pitchFamily="2" charset="0"/>
              <a:ea typeface="Arial" panose="020B0604020202020204" pitchFamily="34" charset="0"/>
            </a:endParaRPr>
          </a:p>
        </p:txBody>
      </p:sp>
      <p:pic>
        <p:nvPicPr>
          <p:cNvPr id="64518" name="Picture 6" descr="PCY-877-1-5"/>
          <p:cNvPicPr>
            <a:picLocks noChangeAspect="1"/>
          </p:cNvPicPr>
          <p:nvPr/>
        </p:nvPicPr>
        <p:blipFill>
          <a:blip r:embed="rId1"/>
          <a:stretch>
            <a:fillRect/>
          </a:stretch>
        </p:blipFill>
        <p:spPr>
          <a:xfrm>
            <a:off x="5638800" y="304800"/>
            <a:ext cx="3314700" cy="6248400"/>
          </a:xfrm>
          <a:prstGeom prst="rect">
            <a:avLst/>
          </a:prstGeom>
          <a:noFill/>
          <a:ln w="9525" cap="flat" cmpd="sng">
            <a:solidFill>
              <a:schemeClr val="bg1"/>
            </a:solidFill>
            <a:prstDash val="solid"/>
            <a:miter/>
            <a:headEnd type="none" w="med" len="med"/>
            <a:tailEnd type="none" w="med" len="med"/>
          </a:ln>
        </p:spPr>
      </p:pic>
      <p:sp>
        <p:nvSpPr>
          <p:cNvPr id="64519" name="Text Box 7"/>
          <p:cNvSpPr txBox="1"/>
          <p:nvPr/>
        </p:nvSpPr>
        <p:spPr>
          <a:xfrm>
            <a:off x="609600" y="838200"/>
            <a:ext cx="33528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Caùc khoaûng saùng</a:t>
            </a:r>
            <a:endParaRPr sz="3200" b="1"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4518"/>
                                        </p:tgtEl>
                                        <p:attrNameLst>
                                          <p:attrName>style.visibility</p:attrName>
                                        </p:attrNameLst>
                                      </p:cBhvr>
                                      <p:to>
                                        <p:strVal val="visible"/>
                                      </p:to>
                                    </p:set>
                                    <p:animEffect transition="in" filter="barn(outHorizontal)">
                                      <p:cBhvr>
                                        <p:cTn id="7" dur="500"/>
                                        <p:tgtEl>
                                          <p:spTgt spid="64518"/>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64515"/>
                                        </p:tgtEl>
                                        <p:attrNameLst>
                                          <p:attrName>style.visibility</p:attrName>
                                        </p:attrNameLst>
                                      </p:cBhvr>
                                      <p:to>
                                        <p:strVal val="visible"/>
                                      </p:to>
                                    </p:set>
                                    <p:anim calcmode="lin" valueType="num">
                                      <p:cBhvr>
                                        <p:cTn id="12" dur="500" fill="hold"/>
                                        <p:tgtEl>
                                          <p:spTgt spid="64515"/>
                                        </p:tgtEl>
                                        <p:attrNameLst>
                                          <p:attrName>ppt_w</p:attrName>
                                        </p:attrNameLst>
                                      </p:cBhvr>
                                      <p:tavLst>
                                        <p:tav tm="0">
                                          <p:val>
                                            <p:fltVal val="0.000000"/>
                                          </p:val>
                                        </p:tav>
                                        <p:tav tm="100000">
                                          <p:val>
                                            <p:strVal val="#ppt_w"/>
                                          </p:val>
                                        </p:tav>
                                      </p:tavLst>
                                    </p:anim>
                                    <p:anim calcmode="lin" valueType="num">
                                      <p:cBhvr>
                                        <p:cTn id="13" dur="500" fill="hold"/>
                                        <p:tgtEl>
                                          <p:spTgt spid="64515"/>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17" presetClass="entr" presetSubtype="10" fill="hold" grpId="0" nodeType="afterEffect">
                                  <p:stCondLst>
                                    <p:cond delay="0"/>
                                  </p:stCondLst>
                                  <p:childTnLst>
                                    <p:set>
                                      <p:cBhvr>
                                        <p:cTn id="16" dur="1" fill="hold">
                                          <p:stCondLst>
                                            <p:cond delay="0"/>
                                          </p:stCondLst>
                                        </p:cTn>
                                        <p:tgtEl>
                                          <p:spTgt spid="64519"/>
                                        </p:tgtEl>
                                        <p:attrNameLst>
                                          <p:attrName>style.visibility</p:attrName>
                                        </p:attrNameLst>
                                      </p:cBhvr>
                                      <p:to>
                                        <p:strVal val="visible"/>
                                      </p:to>
                                    </p:set>
                                    <p:anim calcmode="lin" valueType="num">
                                      <p:cBhvr>
                                        <p:cTn id="17" dur="500" fill="hold"/>
                                        <p:tgtEl>
                                          <p:spTgt spid="64519"/>
                                        </p:tgtEl>
                                        <p:attrNameLst>
                                          <p:attrName>ppt_w</p:attrName>
                                        </p:attrNameLst>
                                      </p:cBhvr>
                                      <p:tavLst>
                                        <p:tav tm="0">
                                          <p:val>
                                            <p:fltVal val="0.000000"/>
                                          </p:val>
                                        </p:tav>
                                        <p:tav tm="100000">
                                          <p:val>
                                            <p:strVal val="#ppt_w"/>
                                          </p:val>
                                        </p:tav>
                                      </p:tavLst>
                                    </p:anim>
                                    <p:anim calcmode="lin" valueType="num">
                                      <p:cBhvr>
                                        <p:cTn id="18" dur="500" fill="hold"/>
                                        <p:tgtEl>
                                          <p:spTgt spid="645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p:bldP spid="6451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2" descr="PCY-871-1-1"/>
          <p:cNvPicPr>
            <a:picLocks noChangeAspect="1"/>
          </p:cNvPicPr>
          <p:nvPr/>
        </p:nvPicPr>
        <p:blipFill>
          <a:blip r:embed="rId1"/>
          <a:stretch>
            <a:fillRect/>
          </a:stretch>
        </p:blipFill>
        <p:spPr>
          <a:xfrm>
            <a:off x="3962400" y="768350"/>
            <a:ext cx="5400675" cy="5321300"/>
          </a:xfrm>
          <a:prstGeom prst="rect">
            <a:avLst/>
          </a:prstGeom>
          <a:noFill/>
          <a:ln w="9525" cap="flat" cmpd="sng">
            <a:solidFill>
              <a:schemeClr val="bg1"/>
            </a:solidFill>
            <a:prstDash val="solid"/>
            <a:miter/>
            <a:headEnd type="none" w="med" len="med"/>
            <a:tailEnd type="none" w="med" len="med"/>
          </a:ln>
        </p:spPr>
      </p:pic>
      <p:sp>
        <p:nvSpPr>
          <p:cNvPr id="9220" name="Text Box 4"/>
          <p:cNvSpPr txBox="1"/>
          <p:nvPr/>
        </p:nvSpPr>
        <p:spPr>
          <a:xfrm>
            <a:off x="609600" y="1828800"/>
            <a:ext cx="3657600"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Cô hoaønh</a:t>
            </a:r>
            <a:endParaRPr b="1" dirty="0">
              <a:solidFill>
                <a:schemeClr val="accent1"/>
              </a:solidFill>
              <a:latin typeface="VNI-Times" pitchFamily="2" charset="0"/>
              <a:ea typeface="Arial" panose="020B0604020202020204" pitchFamily="34" charset="0"/>
            </a:endParaRPr>
          </a:p>
        </p:txBody>
      </p:sp>
      <p:sp>
        <p:nvSpPr>
          <p:cNvPr id="9224" name="Line 8"/>
          <p:cNvSpPr/>
          <p:nvPr/>
        </p:nvSpPr>
        <p:spPr>
          <a:xfrm flipH="1">
            <a:off x="5486400" y="4953000"/>
            <a:ext cx="2590800" cy="0"/>
          </a:xfrm>
          <a:prstGeom prst="line">
            <a:avLst/>
          </a:prstGeom>
          <a:ln w="57150" cap="flat" cmpd="sng">
            <a:solidFill>
              <a:srgbClr val="66FFFF"/>
            </a:solidFill>
            <a:prstDash val="solid"/>
            <a:headEnd type="none" w="med" len="med"/>
            <a:tailEnd type="none" w="med" len="med"/>
          </a:ln>
        </p:spPr>
      </p:sp>
      <p:sp>
        <p:nvSpPr>
          <p:cNvPr id="9225" name="Line 9"/>
          <p:cNvSpPr/>
          <p:nvPr/>
        </p:nvSpPr>
        <p:spPr>
          <a:xfrm>
            <a:off x="5486400" y="4495800"/>
            <a:ext cx="2514600" cy="0"/>
          </a:xfrm>
          <a:prstGeom prst="line">
            <a:avLst/>
          </a:prstGeom>
          <a:ln w="57150" cap="flat" cmpd="sng">
            <a:solidFill>
              <a:srgbClr val="66FFFF"/>
            </a:solidFill>
            <a:prstDash val="solid"/>
            <a:headEnd type="none" w="med" len="med"/>
            <a:tailEnd type="none" w="med" len="med"/>
          </a:ln>
        </p:spPr>
      </p:sp>
      <p:sp>
        <p:nvSpPr>
          <p:cNvPr id="9227" name="Text Box 11"/>
          <p:cNvSpPr txBox="1"/>
          <p:nvPr/>
        </p:nvSpPr>
        <p:spPr>
          <a:xfrm>
            <a:off x="762000" y="3200400"/>
            <a:ext cx="2819400" cy="915988"/>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Cô hoaønh phaûi luoân cao hôn cô hoaønh traùi khoaûng 2 ñeán 3cm.</a:t>
            </a:r>
            <a:endParaRPr sz="1800" b="1" dirty="0">
              <a:solidFill>
                <a:srgbClr val="66FFFF"/>
              </a:solidFill>
              <a:latin typeface="VNI-Times" pitchFamily="2" charset="0"/>
              <a:ea typeface="Arial" panose="020B0604020202020204" pitchFamily="34" charset="0"/>
            </a:endParaRPr>
          </a:p>
        </p:txBody>
      </p:sp>
      <p:sp>
        <p:nvSpPr>
          <p:cNvPr id="115719" name="Text Box 12"/>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arn(outHorizontal)">
                                      <p:cBhvr>
                                        <p:cTn id="7" dur="500"/>
                                        <p:tgtEl>
                                          <p:spTgt spid="9218"/>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9220"/>
                                        </p:tgtEl>
                                        <p:attrNameLst>
                                          <p:attrName>style.visibility</p:attrName>
                                        </p:attrNameLst>
                                      </p:cBhvr>
                                      <p:to>
                                        <p:strVal val="visible"/>
                                      </p:to>
                                    </p:set>
                                    <p:anim calcmode="lin" valueType="num">
                                      <p:cBhvr>
                                        <p:cTn id="11" dur="500" fill="hold"/>
                                        <p:tgtEl>
                                          <p:spTgt spid="9220"/>
                                        </p:tgtEl>
                                        <p:attrNameLst>
                                          <p:attrName>ppt_w</p:attrName>
                                        </p:attrNameLst>
                                      </p:cBhvr>
                                      <p:tavLst>
                                        <p:tav tm="0">
                                          <p:val>
                                            <p:fltVal val="0.000000"/>
                                          </p:val>
                                        </p:tav>
                                        <p:tav tm="100000">
                                          <p:val>
                                            <p:strVal val="#ppt_w"/>
                                          </p:val>
                                        </p:tav>
                                      </p:tavLst>
                                    </p:anim>
                                    <p:anim calcmode="lin" valueType="num">
                                      <p:cBhvr>
                                        <p:cTn id="12" dur="500" fill="hold"/>
                                        <p:tgtEl>
                                          <p:spTgt spid="9220"/>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9225"/>
                                        </p:tgtEl>
                                        <p:attrNameLst>
                                          <p:attrName>style.visibility</p:attrName>
                                        </p:attrNameLst>
                                      </p:cBhvr>
                                      <p:to>
                                        <p:strVal val="visible"/>
                                      </p:to>
                                    </p:set>
                                    <p:anim calcmode="lin" valueType="num">
                                      <p:cBhvr>
                                        <p:cTn id="17" dur="500" fill="hold"/>
                                        <p:tgtEl>
                                          <p:spTgt spid="9225"/>
                                        </p:tgtEl>
                                        <p:attrNameLst>
                                          <p:attrName>ppt_w</p:attrName>
                                        </p:attrNameLst>
                                      </p:cBhvr>
                                      <p:tavLst>
                                        <p:tav tm="0">
                                          <p:val>
                                            <p:fltVal val="0.000000"/>
                                          </p:val>
                                        </p:tav>
                                        <p:tav tm="100000">
                                          <p:val>
                                            <p:strVal val="#ppt_w"/>
                                          </p:val>
                                        </p:tav>
                                      </p:tavLst>
                                    </p:anim>
                                    <p:anim calcmode="lin" valueType="num">
                                      <p:cBhvr>
                                        <p:cTn id="18" dur="500" fill="hold"/>
                                        <p:tgtEl>
                                          <p:spTgt spid="9225"/>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17" presetClass="entr" presetSubtype="10" fill="hold" nodeType="afterEffect">
                                  <p:stCondLst>
                                    <p:cond delay="0"/>
                                  </p:stCondLst>
                                  <p:childTnLst>
                                    <p:set>
                                      <p:cBhvr>
                                        <p:cTn id="21" dur="1" fill="hold">
                                          <p:stCondLst>
                                            <p:cond delay="0"/>
                                          </p:stCondLst>
                                        </p:cTn>
                                        <p:tgtEl>
                                          <p:spTgt spid="9224"/>
                                        </p:tgtEl>
                                        <p:attrNameLst>
                                          <p:attrName>style.visibility</p:attrName>
                                        </p:attrNameLst>
                                      </p:cBhvr>
                                      <p:to>
                                        <p:strVal val="visible"/>
                                      </p:to>
                                    </p:set>
                                    <p:anim calcmode="lin" valueType="num">
                                      <p:cBhvr>
                                        <p:cTn id="22" dur="500" fill="hold"/>
                                        <p:tgtEl>
                                          <p:spTgt spid="9224"/>
                                        </p:tgtEl>
                                        <p:attrNameLst>
                                          <p:attrName>ppt_w</p:attrName>
                                        </p:attrNameLst>
                                      </p:cBhvr>
                                      <p:tavLst>
                                        <p:tav tm="0">
                                          <p:val>
                                            <p:fltVal val="0.000000"/>
                                          </p:val>
                                        </p:tav>
                                        <p:tav tm="100000">
                                          <p:val>
                                            <p:strVal val="#ppt_w"/>
                                          </p:val>
                                        </p:tav>
                                      </p:tavLst>
                                    </p:anim>
                                    <p:anim calcmode="lin" valueType="num">
                                      <p:cBhvr>
                                        <p:cTn id="23" dur="500" fill="hold"/>
                                        <p:tgtEl>
                                          <p:spTgt spid="9224"/>
                                        </p:tgtEl>
                                        <p:attrNameLst>
                                          <p:attrName>ppt_h</p:attrName>
                                        </p:attrNameLst>
                                      </p:cBhvr>
                                      <p:tavLst>
                                        <p:tav tm="0">
                                          <p:val>
                                            <p:strVal val="#ppt_h"/>
                                          </p:val>
                                        </p:tav>
                                        <p:tav tm="100000">
                                          <p:val>
                                            <p:strVal val="#ppt_h"/>
                                          </p:val>
                                        </p:tav>
                                      </p:tavLst>
                                    </p:anim>
                                  </p:childTnLst>
                                </p:cTn>
                              </p:par>
                            </p:childTnLst>
                          </p:cTn>
                        </p:par>
                        <p:par>
                          <p:cTn id="24" fill="hold">
                            <p:stCondLst>
                              <p:cond delay="1000"/>
                            </p:stCondLst>
                            <p:childTnLst>
                              <p:par>
                                <p:cTn id="25" presetID="17" presetClass="entr" presetSubtype="1" fill="hold" grpId="0" nodeType="afterEffect">
                                  <p:stCondLst>
                                    <p:cond delay="0"/>
                                  </p:stCondLst>
                                  <p:childTnLst>
                                    <p:set>
                                      <p:cBhvr>
                                        <p:cTn id="26" dur="1" fill="hold">
                                          <p:stCondLst>
                                            <p:cond delay="0"/>
                                          </p:stCondLst>
                                        </p:cTn>
                                        <p:tgtEl>
                                          <p:spTgt spid="9227"/>
                                        </p:tgtEl>
                                        <p:attrNameLst>
                                          <p:attrName>style.visibility</p:attrName>
                                        </p:attrNameLst>
                                      </p:cBhvr>
                                      <p:to>
                                        <p:strVal val="visible"/>
                                      </p:to>
                                    </p:set>
                                    <p:anim calcmode="lin" valueType="num">
                                      <p:cBhvr>
                                        <p:cTn id="27" dur="500" fill="hold"/>
                                        <p:tgtEl>
                                          <p:spTgt spid="9227"/>
                                        </p:tgtEl>
                                        <p:attrNameLst>
                                          <p:attrName>ppt_x</p:attrName>
                                        </p:attrNameLst>
                                      </p:cBhvr>
                                      <p:tavLst>
                                        <p:tav tm="0">
                                          <p:val>
                                            <p:strVal val="#ppt_x"/>
                                          </p:val>
                                        </p:tav>
                                        <p:tav tm="100000">
                                          <p:val>
                                            <p:strVal val="#ppt_x"/>
                                          </p:val>
                                        </p:tav>
                                      </p:tavLst>
                                    </p:anim>
                                    <p:anim calcmode="lin" valueType="num">
                                      <p:cBhvr>
                                        <p:cTn id="28" dur="500" fill="hold"/>
                                        <p:tgtEl>
                                          <p:spTgt spid="9227"/>
                                        </p:tgtEl>
                                        <p:attrNameLst>
                                          <p:attrName>ppt_y</p:attrName>
                                        </p:attrNameLst>
                                      </p:cBhvr>
                                      <p:tavLst>
                                        <p:tav tm="0">
                                          <p:val>
                                            <p:strVal val="#ppt_y-#ppt_h/2"/>
                                          </p:val>
                                        </p:tav>
                                        <p:tav tm="100000">
                                          <p:val>
                                            <p:strVal val="#ppt_y"/>
                                          </p:val>
                                        </p:tav>
                                      </p:tavLst>
                                    </p:anim>
                                    <p:anim calcmode="lin" valueType="num">
                                      <p:cBhvr>
                                        <p:cTn id="29" dur="500" fill="hold"/>
                                        <p:tgtEl>
                                          <p:spTgt spid="9227"/>
                                        </p:tgtEl>
                                        <p:attrNameLst>
                                          <p:attrName>ppt_w</p:attrName>
                                        </p:attrNameLst>
                                      </p:cBhvr>
                                      <p:tavLst>
                                        <p:tav tm="0">
                                          <p:val>
                                            <p:strVal val="#ppt_w"/>
                                          </p:val>
                                        </p:tav>
                                        <p:tav tm="100000">
                                          <p:val>
                                            <p:strVal val="#ppt_w"/>
                                          </p:val>
                                        </p:tav>
                                      </p:tavLst>
                                    </p:anim>
                                    <p:anim calcmode="lin" valueType="num">
                                      <p:cBhvr>
                                        <p:cTn id="30" dur="500" fill="hold"/>
                                        <p:tgtEl>
                                          <p:spTgt spid="922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922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6738" name="Picture 2" descr="PCY-871-1-1"/>
          <p:cNvPicPr>
            <a:picLocks noChangeAspect="1"/>
          </p:cNvPicPr>
          <p:nvPr/>
        </p:nvPicPr>
        <p:blipFill>
          <a:blip r:embed="rId1"/>
          <a:stretch>
            <a:fillRect/>
          </a:stretch>
        </p:blipFill>
        <p:spPr>
          <a:xfrm>
            <a:off x="3962400" y="768350"/>
            <a:ext cx="5400675" cy="5321300"/>
          </a:xfrm>
          <a:prstGeom prst="rect">
            <a:avLst/>
          </a:prstGeom>
          <a:noFill/>
          <a:ln w="9525" cap="flat" cmpd="sng">
            <a:solidFill>
              <a:schemeClr val="bg1"/>
            </a:solidFill>
            <a:prstDash val="solid"/>
            <a:miter/>
            <a:headEnd type="none" w="med" len="med"/>
            <a:tailEnd type="none" w="med" len="med"/>
          </a:ln>
        </p:spPr>
      </p:pic>
      <p:grpSp>
        <p:nvGrpSpPr>
          <p:cNvPr id="44046" name="Group 14"/>
          <p:cNvGrpSpPr/>
          <p:nvPr/>
        </p:nvGrpSpPr>
        <p:grpSpPr>
          <a:xfrm>
            <a:off x="4114800" y="4648200"/>
            <a:ext cx="1828800" cy="762000"/>
            <a:chOff x="2592" y="2928"/>
            <a:chExt cx="1152" cy="480"/>
          </a:xfrm>
        </p:grpSpPr>
        <p:sp>
          <p:nvSpPr>
            <p:cNvPr id="116747" name="Line 9"/>
            <p:cNvSpPr/>
            <p:nvPr/>
          </p:nvSpPr>
          <p:spPr>
            <a:xfrm flipH="1">
              <a:off x="2592" y="2928"/>
              <a:ext cx="1152" cy="480"/>
            </a:xfrm>
            <a:prstGeom prst="line">
              <a:avLst/>
            </a:prstGeom>
            <a:ln w="38100" cap="flat" cmpd="sng">
              <a:solidFill>
                <a:srgbClr val="66FFFF"/>
              </a:solidFill>
              <a:prstDash val="solid"/>
              <a:headEnd type="none" w="med" len="med"/>
              <a:tailEnd type="none" w="med" len="med"/>
            </a:ln>
          </p:spPr>
        </p:sp>
        <p:sp>
          <p:nvSpPr>
            <p:cNvPr id="116748" name="Line 11"/>
            <p:cNvSpPr/>
            <p:nvPr/>
          </p:nvSpPr>
          <p:spPr>
            <a:xfrm>
              <a:off x="3072" y="2976"/>
              <a:ext cx="96" cy="192"/>
            </a:xfrm>
            <a:prstGeom prst="line">
              <a:avLst/>
            </a:prstGeom>
            <a:ln w="57150" cap="flat" cmpd="sng">
              <a:solidFill>
                <a:srgbClr val="FFFF00"/>
              </a:solidFill>
              <a:prstDash val="solid"/>
              <a:headEnd type="none" w="med" len="med"/>
              <a:tailEnd type="none" w="med" len="med"/>
            </a:ln>
          </p:spPr>
        </p:sp>
      </p:grpSp>
      <p:grpSp>
        <p:nvGrpSpPr>
          <p:cNvPr id="44047" name="Group 15"/>
          <p:cNvGrpSpPr/>
          <p:nvPr/>
        </p:nvGrpSpPr>
        <p:grpSpPr>
          <a:xfrm>
            <a:off x="7086600" y="5029200"/>
            <a:ext cx="2057400" cy="685800"/>
            <a:chOff x="4464" y="3168"/>
            <a:chExt cx="1296" cy="432"/>
          </a:xfrm>
        </p:grpSpPr>
        <p:sp>
          <p:nvSpPr>
            <p:cNvPr id="116745" name="Line 10"/>
            <p:cNvSpPr/>
            <p:nvPr/>
          </p:nvSpPr>
          <p:spPr>
            <a:xfrm>
              <a:off x="4464" y="3168"/>
              <a:ext cx="1296" cy="432"/>
            </a:xfrm>
            <a:prstGeom prst="line">
              <a:avLst/>
            </a:prstGeom>
            <a:ln w="38100" cap="flat" cmpd="sng">
              <a:solidFill>
                <a:srgbClr val="66FFFF"/>
              </a:solidFill>
              <a:prstDash val="solid"/>
              <a:headEnd type="none" w="med" len="med"/>
              <a:tailEnd type="none" w="med" len="med"/>
            </a:ln>
          </p:spPr>
        </p:sp>
        <p:sp>
          <p:nvSpPr>
            <p:cNvPr id="116746" name="Line 12"/>
            <p:cNvSpPr/>
            <p:nvPr/>
          </p:nvSpPr>
          <p:spPr>
            <a:xfrm flipH="1">
              <a:off x="5232" y="3168"/>
              <a:ext cx="96" cy="240"/>
            </a:xfrm>
            <a:prstGeom prst="line">
              <a:avLst/>
            </a:prstGeom>
            <a:ln w="57150" cap="flat" cmpd="sng">
              <a:solidFill>
                <a:srgbClr val="FFFF00"/>
              </a:solidFill>
              <a:prstDash val="solid"/>
              <a:headEnd type="none" w="med" len="med"/>
              <a:tailEnd type="none" w="med" len="med"/>
            </a:ln>
          </p:spPr>
        </p:sp>
      </p:grpSp>
      <p:sp>
        <p:nvSpPr>
          <p:cNvPr id="44045" name="Text Box 13"/>
          <p:cNvSpPr txBox="1"/>
          <p:nvPr/>
        </p:nvSpPr>
        <p:spPr>
          <a:xfrm>
            <a:off x="838200" y="4800600"/>
            <a:ext cx="2819400" cy="915988"/>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Loài höôùng veà ñænh phoåi vôùi chieàu cao khoaûng 1.5cm</a:t>
            </a:r>
            <a:endParaRPr sz="1800" b="1" dirty="0">
              <a:solidFill>
                <a:srgbClr val="66FFFF"/>
              </a:solidFill>
              <a:latin typeface="VNI-Times" pitchFamily="2" charset="0"/>
              <a:ea typeface="Arial" panose="020B0604020202020204" pitchFamily="34" charset="0"/>
            </a:endParaRPr>
          </a:p>
        </p:txBody>
      </p:sp>
      <p:sp>
        <p:nvSpPr>
          <p:cNvPr id="116742" name="Text Box 16"/>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44049" name="Text Box 17"/>
          <p:cNvSpPr txBox="1"/>
          <p:nvPr/>
        </p:nvSpPr>
        <p:spPr>
          <a:xfrm>
            <a:off x="609600" y="1828800"/>
            <a:ext cx="3657600"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Cô hoaønh</a:t>
            </a:r>
            <a:endParaRPr b="1" dirty="0">
              <a:solidFill>
                <a:schemeClr val="accent1"/>
              </a:solidFill>
              <a:latin typeface="VNI-Times" pitchFamily="2" charset="0"/>
              <a:ea typeface="Arial" panose="020B0604020202020204" pitchFamily="34" charset="0"/>
            </a:endParaRPr>
          </a:p>
        </p:txBody>
      </p:sp>
      <p:sp>
        <p:nvSpPr>
          <p:cNvPr id="44050" name="Text Box 18"/>
          <p:cNvSpPr txBox="1"/>
          <p:nvPr/>
        </p:nvSpPr>
        <p:spPr>
          <a:xfrm>
            <a:off x="762000" y="3200400"/>
            <a:ext cx="2819400" cy="915988"/>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Cô hoaønh phaûi luoân cao hôn cô hoaønh traùi khoaûng 2 ñeán 3cm.</a:t>
            </a:r>
            <a:endParaRPr sz="1800" b="1" dirty="0">
              <a:solidFill>
                <a:srgbClr val="66FFFF"/>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44046"/>
                                        </p:tgtEl>
                                        <p:attrNameLst>
                                          <p:attrName>style.visibility</p:attrName>
                                        </p:attrNameLst>
                                      </p:cBhvr>
                                      <p:to>
                                        <p:strVal val="visible"/>
                                      </p:to>
                                    </p:set>
                                    <p:animEffect transition="in" filter="barn(outHorizontal)">
                                      <p:cBhvr>
                                        <p:cTn id="7" dur="500"/>
                                        <p:tgtEl>
                                          <p:spTgt spid="4404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44047"/>
                                        </p:tgtEl>
                                        <p:attrNameLst>
                                          <p:attrName>style.visibility</p:attrName>
                                        </p:attrNameLst>
                                      </p:cBhvr>
                                      <p:to>
                                        <p:strVal val="visible"/>
                                      </p:to>
                                    </p:set>
                                    <p:animEffect transition="in" filter="barn(outHorizontal)">
                                      <p:cBhvr>
                                        <p:cTn id="11" dur="500"/>
                                        <p:tgtEl>
                                          <p:spTgt spid="44047"/>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 fill="hold" grpId="0" nodeType="clickEffect">
                                  <p:stCondLst>
                                    <p:cond delay="0"/>
                                  </p:stCondLst>
                                  <p:childTnLst>
                                    <p:set>
                                      <p:cBhvr>
                                        <p:cTn id="15" dur="1" fill="hold">
                                          <p:stCondLst>
                                            <p:cond delay="0"/>
                                          </p:stCondLst>
                                        </p:cTn>
                                        <p:tgtEl>
                                          <p:spTgt spid="44045"/>
                                        </p:tgtEl>
                                        <p:attrNameLst>
                                          <p:attrName>style.visibility</p:attrName>
                                        </p:attrNameLst>
                                      </p:cBhvr>
                                      <p:to>
                                        <p:strVal val="visible"/>
                                      </p:to>
                                    </p:set>
                                    <p:anim calcmode="lin" valueType="num">
                                      <p:cBhvr>
                                        <p:cTn id="16" dur="500" fill="hold"/>
                                        <p:tgtEl>
                                          <p:spTgt spid="44045"/>
                                        </p:tgtEl>
                                        <p:attrNameLst>
                                          <p:attrName>ppt_x</p:attrName>
                                        </p:attrNameLst>
                                      </p:cBhvr>
                                      <p:tavLst>
                                        <p:tav tm="0">
                                          <p:val>
                                            <p:strVal val="#ppt_x"/>
                                          </p:val>
                                        </p:tav>
                                        <p:tav tm="100000">
                                          <p:val>
                                            <p:strVal val="#ppt_x"/>
                                          </p:val>
                                        </p:tav>
                                      </p:tavLst>
                                    </p:anim>
                                    <p:anim calcmode="lin" valueType="num">
                                      <p:cBhvr>
                                        <p:cTn id="17" dur="500" fill="hold"/>
                                        <p:tgtEl>
                                          <p:spTgt spid="44045"/>
                                        </p:tgtEl>
                                        <p:attrNameLst>
                                          <p:attrName>ppt_y</p:attrName>
                                        </p:attrNameLst>
                                      </p:cBhvr>
                                      <p:tavLst>
                                        <p:tav tm="0">
                                          <p:val>
                                            <p:strVal val="#ppt_y-#ppt_h/2"/>
                                          </p:val>
                                        </p:tav>
                                        <p:tav tm="100000">
                                          <p:val>
                                            <p:strVal val="#ppt_y"/>
                                          </p:val>
                                        </p:tav>
                                      </p:tavLst>
                                    </p:anim>
                                    <p:anim calcmode="lin" valueType="num">
                                      <p:cBhvr>
                                        <p:cTn id="18" dur="500" fill="hold"/>
                                        <p:tgtEl>
                                          <p:spTgt spid="44045"/>
                                        </p:tgtEl>
                                        <p:attrNameLst>
                                          <p:attrName>ppt_w</p:attrName>
                                        </p:attrNameLst>
                                      </p:cBhvr>
                                      <p:tavLst>
                                        <p:tav tm="0">
                                          <p:val>
                                            <p:strVal val="#ppt_w"/>
                                          </p:val>
                                        </p:tav>
                                        <p:tav tm="100000">
                                          <p:val>
                                            <p:strVal val="#ppt_w"/>
                                          </p:val>
                                        </p:tav>
                                      </p:tavLst>
                                    </p:anim>
                                    <p:anim calcmode="lin" valueType="num">
                                      <p:cBhvr>
                                        <p:cTn id="19" dur="500" fill="hold"/>
                                        <p:tgtEl>
                                          <p:spTgt spid="44045"/>
                                        </p:tgtEl>
                                        <p:attrNameLst>
                                          <p:attrName>ppt_h</p:attrName>
                                        </p:attrNameLst>
                                      </p:cBhvr>
                                      <p:tavLst>
                                        <p:tav tm="0">
                                          <p:val>
                                            <p:fltVal val="0.000000"/>
                                          </p:val>
                                        </p:tav>
                                        <p:tav tm="100000">
                                          <p:val>
                                            <p:strVal val="#ppt_h"/>
                                          </p:val>
                                        </p:tav>
                                      </p:tavLst>
                                    </p:anim>
                                  </p:childTnLst>
                                </p:cTn>
                              </p:par>
                            </p:childTnLst>
                          </p:cTn>
                        </p:par>
                        <p:par>
                          <p:cTn id="20" fill="hold">
                            <p:stCondLst>
                              <p:cond delay="500"/>
                            </p:stCondLst>
                            <p:childTnLst>
                              <p:par>
                                <p:cTn id="21" presetID="17" presetClass="entr" presetSubtype="10" fill="hold" grpId="0" nodeType="afterEffect">
                                  <p:stCondLst>
                                    <p:cond delay="0"/>
                                  </p:stCondLst>
                                  <p:childTnLst>
                                    <p:set>
                                      <p:cBhvr>
                                        <p:cTn id="22" dur="1" fill="hold">
                                          <p:stCondLst>
                                            <p:cond delay="0"/>
                                          </p:stCondLst>
                                        </p:cTn>
                                        <p:tgtEl>
                                          <p:spTgt spid="44049"/>
                                        </p:tgtEl>
                                        <p:attrNameLst>
                                          <p:attrName>style.visibility</p:attrName>
                                        </p:attrNameLst>
                                      </p:cBhvr>
                                      <p:to>
                                        <p:strVal val="visible"/>
                                      </p:to>
                                    </p:set>
                                    <p:anim calcmode="lin" valueType="num">
                                      <p:cBhvr>
                                        <p:cTn id="23" dur="500" fill="hold"/>
                                        <p:tgtEl>
                                          <p:spTgt spid="44049"/>
                                        </p:tgtEl>
                                        <p:attrNameLst>
                                          <p:attrName>ppt_w</p:attrName>
                                        </p:attrNameLst>
                                      </p:cBhvr>
                                      <p:tavLst>
                                        <p:tav tm="0">
                                          <p:val>
                                            <p:fltVal val="0.000000"/>
                                          </p:val>
                                        </p:tav>
                                        <p:tav tm="100000">
                                          <p:val>
                                            <p:strVal val="#ppt_w"/>
                                          </p:val>
                                        </p:tav>
                                      </p:tavLst>
                                    </p:anim>
                                    <p:anim calcmode="lin" valueType="num">
                                      <p:cBhvr>
                                        <p:cTn id="24" dur="500" fill="hold"/>
                                        <p:tgtEl>
                                          <p:spTgt spid="44049"/>
                                        </p:tgtEl>
                                        <p:attrNameLst>
                                          <p:attrName>ppt_h</p:attrName>
                                        </p:attrNameLst>
                                      </p:cBhvr>
                                      <p:tavLst>
                                        <p:tav tm="0">
                                          <p:val>
                                            <p:strVal val="#ppt_h"/>
                                          </p:val>
                                        </p:tav>
                                        <p:tav tm="100000">
                                          <p:val>
                                            <p:strVal val="#ppt_h"/>
                                          </p:val>
                                        </p:tav>
                                      </p:tavLst>
                                    </p:anim>
                                  </p:childTnLst>
                                </p:cTn>
                              </p:par>
                            </p:childTnLst>
                          </p:cTn>
                        </p:par>
                        <p:par>
                          <p:cTn id="25" fill="hold">
                            <p:stCondLst>
                              <p:cond delay="1000"/>
                            </p:stCondLst>
                            <p:childTnLst>
                              <p:par>
                                <p:cTn id="26" presetID="17" presetClass="entr" presetSubtype="1" fill="hold" grpId="0" nodeType="afterEffect">
                                  <p:stCondLst>
                                    <p:cond delay="0"/>
                                  </p:stCondLst>
                                  <p:childTnLst>
                                    <p:set>
                                      <p:cBhvr>
                                        <p:cTn id="27" dur="1" fill="hold">
                                          <p:stCondLst>
                                            <p:cond delay="0"/>
                                          </p:stCondLst>
                                        </p:cTn>
                                        <p:tgtEl>
                                          <p:spTgt spid="44050"/>
                                        </p:tgtEl>
                                        <p:attrNameLst>
                                          <p:attrName>style.visibility</p:attrName>
                                        </p:attrNameLst>
                                      </p:cBhvr>
                                      <p:to>
                                        <p:strVal val="visible"/>
                                      </p:to>
                                    </p:set>
                                    <p:anim calcmode="lin" valueType="num">
                                      <p:cBhvr>
                                        <p:cTn id="28" dur="500" fill="hold"/>
                                        <p:tgtEl>
                                          <p:spTgt spid="44050"/>
                                        </p:tgtEl>
                                        <p:attrNameLst>
                                          <p:attrName>ppt_x</p:attrName>
                                        </p:attrNameLst>
                                      </p:cBhvr>
                                      <p:tavLst>
                                        <p:tav tm="0">
                                          <p:val>
                                            <p:strVal val="#ppt_x"/>
                                          </p:val>
                                        </p:tav>
                                        <p:tav tm="100000">
                                          <p:val>
                                            <p:strVal val="#ppt_x"/>
                                          </p:val>
                                        </p:tav>
                                      </p:tavLst>
                                    </p:anim>
                                    <p:anim calcmode="lin" valueType="num">
                                      <p:cBhvr>
                                        <p:cTn id="29" dur="500" fill="hold"/>
                                        <p:tgtEl>
                                          <p:spTgt spid="44050"/>
                                        </p:tgtEl>
                                        <p:attrNameLst>
                                          <p:attrName>ppt_y</p:attrName>
                                        </p:attrNameLst>
                                      </p:cBhvr>
                                      <p:tavLst>
                                        <p:tav tm="0">
                                          <p:val>
                                            <p:strVal val="#ppt_y-#ppt_h/2"/>
                                          </p:val>
                                        </p:tav>
                                        <p:tav tm="100000">
                                          <p:val>
                                            <p:strVal val="#ppt_y"/>
                                          </p:val>
                                        </p:tav>
                                      </p:tavLst>
                                    </p:anim>
                                    <p:anim calcmode="lin" valueType="num">
                                      <p:cBhvr>
                                        <p:cTn id="30" dur="500" fill="hold"/>
                                        <p:tgtEl>
                                          <p:spTgt spid="44050"/>
                                        </p:tgtEl>
                                        <p:attrNameLst>
                                          <p:attrName>ppt_w</p:attrName>
                                        </p:attrNameLst>
                                      </p:cBhvr>
                                      <p:tavLst>
                                        <p:tav tm="0">
                                          <p:val>
                                            <p:strVal val="#ppt_w"/>
                                          </p:val>
                                        </p:tav>
                                        <p:tav tm="100000">
                                          <p:val>
                                            <p:strVal val="#ppt_w"/>
                                          </p:val>
                                        </p:tav>
                                      </p:tavLst>
                                    </p:anim>
                                    <p:anim calcmode="lin" valueType="num">
                                      <p:cBhvr>
                                        <p:cTn id="31" dur="500" fill="hold"/>
                                        <p:tgtEl>
                                          <p:spTgt spid="44050"/>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5" grpId="0"/>
      <p:bldP spid="44049" grpId="0"/>
      <p:bldP spid="4405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Text Box 2"/>
          <p:cNvSpPr txBox="1"/>
          <p:nvPr/>
        </p:nvSpPr>
        <p:spPr>
          <a:xfrm>
            <a:off x="457200" y="609600"/>
            <a:ext cx="73914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Cô hoaønh</a:t>
            </a:r>
            <a:endParaRPr sz="3200" b="1" dirty="0">
              <a:solidFill>
                <a:srgbClr val="FFFF00"/>
              </a:solidFill>
              <a:latin typeface="VNI-Times" pitchFamily="2" charset="0"/>
              <a:ea typeface="Arial" panose="020B0604020202020204" pitchFamily="34" charset="0"/>
            </a:endParaRPr>
          </a:p>
        </p:txBody>
      </p:sp>
      <p:pic>
        <p:nvPicPr>
          <p:cNvPr id="65541" name="Picture 5" descr="PCY-884-1-2"/>
          <p:cNvPicPr>
            <a:picLocks noChangeAspect="1"/>
          </p:cNvPicPr>
          <p:nvPr/>
        </p:nvPicPr>
        <p:blipFill>
          <a:blip r:embed="rId1"/>
          <a:stretch>
            <a:fillRect/>
          </a:stretch>
        </p:blipFill>
        <p:spPr>
          <a:xfrm>
            <a:off x="1981200" y="1828800"/>
            <a:ext cx="6324600" cy="4197350"/>
          </a:xfrm>
          <a:prstGeom prst="rect">
            <a:avLst/>
          </a:prstGeom>
          <a:noFill/>
          <a:ln w="9525" cap="flat" cmpd="sng">
            <a:solidFill>
              <a:schemeClr val="bg1"/>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barn(outHorizontal)">
                                      <p:cBhvr>
                                        <p:cTn id="7" dur="500"/>
                                        <p:tgtEl>
                                          <p:spTgt spid="65541"/>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65538"/>
                                        </p:tgtEl>
                                        <p:attrNameLst>
                                          <p:attrName>style.visibility</p:attrName>
                                        </p:attrNameLst>
                                      </p:cBhvr>
                                      <p:to>
                                        <p:strVal val="visible"/>
                                      </p:to>
                                    </p:set>
                                    <p:anim calcmode="lin" valueType="num">
                                      <p:cBhvr>
                                        <p:cTn id="11" dur="500" fill="hold"/>
                                        <p:tgtEl>
                                          <p:spTgt spid="65538"/>
                                        </p:tgtEl>
                                        <p:attrNameLst>
                                          <p:attrName>ppt_w</p:attrName>
                                        </p:attrNameLst>
                                      </p:cBhvr>
                                      <p:tavLst>
                                        <p:tav tm="0">
                                          <p:val>
                                            <p:fltVal val="0.000000"/>
                                          </p:val>
                                        </p:tav>
                                        <p:tav tm="100000">
                                          <p:val>
                                            <p:strVal val="#ppt_w"/>
                                          </p:val>
                                        </p:tav>
                                      </p:tavLst>
                                    </p:anim>
                                    <p:anim calcmode="lin" valueType="num">
                                      <p:cBhvr>
                                        <p:cTn id="12" dur="500" fill="hold"/>
                                        <p:tgtEl>
                                          <p:spTgt spid="655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8786" name="Picture 10" descr="4"/>
          <p:cNvPicPr>
            <a:picLocks noChangeAspect="1"/>
          </p:cNvPicPr>
          <p:nvPr/>
        </p:nvPicPr>
        <p:blipFill>
          <a:blip r:embed="rId1"/>
          <a:stretch>
            <a:fillRect/>
          </a:stretch>
        </p:blipFill>
        <p:spPr>
          <a:xfrm>
            <a:off x="1265238" y="-47625"/>
            <a:ext cx="7758112" cy="6953250"/>
          </a:xfrm>
          <a:prstGeom prst="rect">
            <a:avLst/>
          </a:prstGeom>
          <a:noFill/>
          <a:ln w="9525">
            <a:noFill/>
          </a:ln>
        </p:spPr>
      </p:pic>
      <p:sp>
        <p:nvSpPr>
          <p:cNvPr id="118787" name="Rectangle 2" hidden="1"/>
          <p:cNvSpPr>
            <a:spLocks noGrp="1"/>
          </p:cNvSpPr>
          <p:nvPr>
            <p:ph type="title"/>
          </p:nvPr>
        </p:nvSpPr>
        <p:spPr>
          <a:ln/>
        </p:spPr>
        <p:txBody>
          <a:bodyPr vert="horz" wrap="square" lIns="91440" tIns="45720" rIns="91440" bIns="45720" anchor="ctr"/>
          <a:p>
            <a:pPr eaLnBrk="1" hangingPunct="1"/>
            <a:r>
              <a:rPr lang="en-US" altLang="x-none" dirty="0"/>
              <a:t>normaldiag</a:t>
            </a:r>
            <a:endParaRPr lang="en-US" altLang="x-none" dirty="0"/>
          </a:p>
        </p:txBody>
      </p:sp>
      <p:sp>
        <p:nvSpPr>
          <p:cNvPr id="118788" name="Line 4"/>
          <p:cNvSpPr/>
          <p:nvPr/>
        </p:nvSpPr>
        <p:spPr>
          <a:xfrm flipH="1" flipV="1">
            <a:off x="3257550" y="4876800"/>
            <a:ext cx="514350" cy="914400"/>
          </a:xfrm>
          <a:prstGeom prst="line">
            <a:avLst/>
          </a:prstGeom>
          <a:ln w="25400" cap="flat" cmpd="sng">
            <a:solidFill>
              <a:srgbClr val="FF0000"/>
            </a:solidFill>
            <a:prstDash val="solid"/>
            <a:headEnd type="none" w="med" len="med"/>
            <a:tailEnd type="triangle" w="med" len="med"/>
          </a:ln>
        </p:spPr>
      </p:sp>
      <p:sp>
        <p:nvSpPr>
          <p:cNvPr id="118789" name="Line 5"/>
          <p:cNvSpPr/>
          <p:nvPr/>
        </p:nvSpPr>
        <p:spPr>
          <a:xfrm flipV="1">
            <a:off x="6086475" y="5334000"/>
            <a:ext cx="685800" cy="609600"/>
          </a:xfrm>
          <a:prstGeom prst="line">
            <a:avLst/>
          </a:prstGeom>
          <a:ln w="25400" cap="flat" cmpd="sng">
            <a:solidFill>
              <a:srgbClr val="FF0000"/>
            </a:solidFill>
            <a:prstDash val="solid"/>
            <a:headEnd type="none" w="med" len="med"/>
            <a:tailEnd type="triangle" w="med" len="med"/>
          </a:ln>
        </p:spPr>
      </p:sp>
      <p:sp>
        <p:nvSpPr>
          <p:cNvPr id="118790" name="Line 6"/>
          <p:cNvSpPr/>
          <p:nvPr/>
        </p:nvSpPr>
        <p:spPr>
          <a:xfrm flipH="1" flipV="1">
            <a:off x="2314575" y="5486400"/>
            <a:ext cx="171450" cy="914400"/>
          </a:xfrm>
          <a:prstGeom prst="line">
            <a:avLst/>
          </a:prstGeom>
          <a:ln w="25400" cap="flat" cmpd="sng">
            <a:solidFill>
              <a:srgbClr val="FF0000"/>
            </a:solidFill>
            <a:prstDash val="solid"/>
            <a:headEnd type="none" w="med" len="med"/>
            <a:tailEnd type="triangle" w="med" len="med"/>
          </a:ln>
        </p:spPr>
      </p:sp>
      <p:sp>
        <p:nvSpPr>
          <p:cNvPr id="118791" name="Line 7"/>
          <p:cNvSpPr/>
          <p:nvPr/>
        </p:nvSpPr>
        <p:spPr>
          <a:xfrm flipV="1">
            <a:off x="7115175" y="5943600"/>
            <a:ext cx="428625" cy="533400"/>
          </a:xfrm>
          <a:prstGeom prst="line">
            <a:avLst/>
          </a:prstGeom>
          <a:ln w="25400" cap="flat" cmpd="sng">
            <a:solidFill>
              <a:srgbClr val="FF0000"/>
            </a:solidFill>
            <a:prstDash val="solid"/>
            <a:headEnd type="none" w="med" len="med"/>
            <a:tailEnd type="triangle" w="med" len="med"/>
          </a:ln>
        </p:spPr>
      </p:sp>
      <p:sp>
        <p:nvSpPr>
          <p:cNvPr id="118792" name="Text Box 8"/>
          <p:cNvSpPr txBox="1"/>
          <p:nvPr/>
        </p:nvSpPr>
        <p:spPr>
          <a:xfrm>
            <a:off x="4029075" y="5638800"/>
            <a:ext cx="1938338" cy="523875"/>
          </a:xfrm>
          <a:prstGeom prst="rect">
            <a:avLst/>
          </a:prstGeom>
          <a:noFill/>
          <a:ln w="19050">
            <a:noFill/>
          </a:ln>
        </p:spPr>
        <p:txBody>
          <a:bodyPr wrap="none">
            <a:spAutoFit/>
          </a:bodyPr>
          <a:p>
            <a:r>
              <a:rPr lang="en-US" altLang="x-none" sz="2800" dirty="0">
                <a:latin typeface="Times New Roman" panose="02020603050405020304" pitchFamily="18" charset="0"/>
                <a:ea typeface="Arial" panose="020B0604020202020204" pitchFamily="34" charset="0"/>
              </a:rPr>
              <a:t>Diaphragms</a:t>
            </a:r>
            <a:endParaRPr lang="en-US" altLang="x-none" sz="2800" dirty="0">
              <a:latin typeface="Times New Roman" panose="02020603050405020304" pitchFamily="18" charset="0"/>
              <a:ea typeface="Arial" panose="020B0604020202020204" pitchFamily="34" charset="0"/>
            </a:endParaRPr>
          </a:p>
        </p:txBody>
      </p:sp>
      <p:sp>
        <p:nvSpPr>
          <p:cNvPr id="118793" name="Text Box 9"/>
          <p:cNvSpPr txBox="1"/>
          <p:nvPr/>
        </p:nvSpPr>
        <p:spPr>
          <a:xfrm>
            <a:off x="2228850" y="6400800"/>
            <a:ext cx="5216525" cy="523875"/>
          </a:xfrm>
          <a:prstGeom prst="rect">
            <a:avLst/>
          </a:prstGeom>
          <a:noFill/>
          <a:ln w="19050">
            <a:noFill/>
          </a:ln>
        </p:spPr>
        <p:txBody>
          <a:bodyPr wrap="none">
            <a:spAutoFit/>
          </a:bodyPr>
          <a:p>
            <a:r>
              <a:rPr lang="en-US" altLang="x-none" sz="2800" dirty="0">
                <a:latin typeface="Times New Roman" panose="02020603050405020304" pitchFamily="18" charset="0"/>
                <a:ea typeface="Arial" panose="020B0604020202020204" pitchFamily="34" charset="0"/>
              </a:rPr>
              <a:t>Normal: Sharp costophrenic sulcus</a:t>
            </a:r>
            <a:endParaRPr lang="en-US" altLang="x-none" sz="2800" dirty="0">
              <a:latin typeface="Times New Roman" panose="02020603050405020304" pitchFamily="18" charset="0"/>
              <a:ea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9810" name="Picture 2"/>
          <p:cNvPicPr>
            <a:picLocks noChangeAspect="1"/>
          </p:cNvPicPr>
          <p:nvPr/>
        </p:nvPicPr>
        <p:blipFill>
          <a:blip r:embed="rId1"/>
          <a:stretch>
            <a:fillRect/>
          </a:stretch>
        </p:blipFill>
        <p:spPr>
          <a:xfrm>
            <a:off x="952500" y="304800"/>
            <a:ext cx="8499475" cy="6172200"/>
          </a:xfrm>
          <a:prstGeom prst="rect">
            <a:avLst/>
          </a:prstGeom>
          <a:noFill/>
          <a:ln w="9525">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noChangeArrowheads="1"/>
          </p:cNvSpPr>
          <p:nvPr>
            <p:ph type="ctrTitle"/>
          </p:nvPr>
        </p:nvSpPr>
        <p:spPr>
          <a:xfrm>
            <a:off x="600075" y="152400"/>
            <a:ext cx="9258300" cy="457200"/>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600" b="0" i="0" u="none" strike="noStrike" kern="0" cap="none" spc="0" normalizeH="0" baseline="0" noProof="0" dirty="0">
                <a:ln>
                  <a:noFill/>
                </a:ln>
                <a:solidFill>
                  <a:schemeClr val="tx2"/>
                </a:solidFill>
                <a:effectLst/>
                <a:uLnTx/>
                <a:uFillTx/>
                <a:latin typeface="Arial" panose="020B0604020202020204" pitchFamily="34" charset="0"/>
                <a:ea typeface="+mj-ea"/>
                <a:cs typeface="+mj-cs"/>
              </a:rPr>
              <a:t>Lobes</a:t>
            </a:r>
            <a:endParaRPr kumimoji="0" lang="en-US" sz="4400" b="1" i="0" u="none" strike="noStrike" kern="0" cap="none" spc="0" normalizeH="0" baseline="0" noProof="0" dirty="0">
              <a:ln>
                <a:noFill/>
              </a:ln>
              <a:solidFill>
                <a:schemeClr val="tx2"/>
              </a:solidFill>
              <a:effectLst/>
              <a:uLnTx/>
              <a:uFillTx/>
              <a:latin typeface="+mj-lt"/>
              <a:ea typeface="+mj-ea"/>
              <a:cs typeface="+mj-cs"/>
            </a:endParaRPr>
          </a:p>
        </p:txBody>
      </p:sp>
      <p:pic>
        <p:nvPicPr>
          <p:cNvPr id="121859" name="Picture 4" descr="C:\1_MedicalFinals\NottinghamAXR_Stuff\CXR_HTML_Version\cxr teaching sep 06_files\cxr_030.jpg"/>
          <p:cNvPicPr>
            <a:picLocks noChangeAspect="1"/>
          </p:cNvPicPr>
          <p:nvPr/>
        </p:nvPicPr>
        <p:blipFill>
          <a:blip r:embed="rId1"/>
          <a:stretch>
            <a:fillRect/>
          </a:stretch>
        </p:blipFill>
        <p:spPr>
          <a:xfrm>
            <a:off x="0" y="1828800"/>
            <a:ext cx="5400675" cy="3600450"/>
          </a:xfrm>
          <a:prstGeom prst="rect">
            <a:avLst/>
          </a:prstGeom>
          <a:noFill/>
          <a:ln w="9525">
            <a:noFill/>
          </a:ln>
        </p:spPr>
      </p:pic>
      <p:pic>
        <p:nvPicPr>
          <p:cNvPr id="121860" name="Picture 5" descr="C:\1_MedicalFinals\NottinghamAXR_Stuff\CXR_HTML_Version\cxr teaching sep 06_files\cxr_032.jpg"/>
          <p:cNvPicPr>
            <a:picLocks noChangeAspect="1"/>
          </p:cNvPicPr>
          <p:nvPr/>
        </p:nvPicPr>
        <p:blipFill>
          <a:blip r:embed="rId2"/>
          <a:stretch>
            <a:fillRect/>
          </a:stretch>
        </p:blipFill>
        <p:spPr>
          <a:xfrm>
            <a:off x="4886325" y="1828800"/>
            <a:ext cx="5400675" cy="3600450"/>
          </a:xfrm>
          <a:prstGeom prst="rect">
            <a:avLst/>
          </a:prstGeom>
          <a:noFill/>
          <a:ln w="9525">
            <a:noFill/>
          </a:ln>
        </p:spPr>
      </p:pic>
      <p:sp>
        <p:nvSpPr>
          <p:cNvPr id="121861" name="Rectangle 6"/>
          <p:cNvSpPr>
            <a:spLocks noGrp="1"/>
          </p:cNvSpPr>
          <p:nvPr>
            <p:ph type="subTitle" idx="1"/>
          </p:nvPr>
        </p:nvSpPr>
        <p:spPr>
          <a:xfrm>
            <a:off x="171450" y="685800"/>
            <a:ext cx="7886700" cy="533400"/>
          </a:xfrm>
          <a:ln/>
        </p:spPr>
        <p:txBody>
          <a:bodyPr vert="horz" wrap="square" lIns="91440" tIns="45720" rIns="91440" bIns="45720" anchor="t"/>
          <a:p>
            <a:pPr algn="l">
              <a:buClrTx/>
              <a:buSzTx/>
              <a:buFontTx/>
              <a:buChar char="•"/>
            </a:pPr>
            <a:r>
              <a:rPr lang="en-US" altLang="x-none" sz="2400" dirty="0">
                <a:latin typeface="Arial" panose="020B0604020202020204" pitchFamily="34" charset="0"/>
                <a:ea typeface="+mn-ea"/>
                <a:cs typeface="+mn-cs"/>
              </a:rPr>
              <a:t> Right upper lobe:</a:t>
            </a:r>
            <a:endParaRPr lang="en-US" altLang="x-none" dirty="0">
              <a:latin typeface="Arial" panose="020B0604020202020204" pitchFamily="34" charset="0"/>
              <a:ea typeface="+mn-ea"/>
              <a:cs typeface="+mn-c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noChangeArrowheads="1"/>
          </p:cNvSpPr>
          <p:nvPr>
            <p:ph type="ctrTitle"/>
          </p:nvPr>
        </p:nvSpPr>
        <p:spPr>
          <a:xfrm>
            <a:off x="600075" y="152400"/>
            <a:ext cx="9258300" cy="457200"/>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122883" name="Rectangle 5"/>
          <p:cNvSpPr>
            <a:spLocks noGrp="1"/>
          </p:cNvSpPr>
          <p:nvPr>
            <p:ph type="subTitle" idx="1"/>
          </p:nvPr>
        </p:nvSpPr>
        <p:spPr>
          <a:xfrm>
            <a:off x="171450" y="685800"/>
            <a:ext cx="7886700" cy="533400"/>
          </a:xfrm>
          <a:ln/>
        </p:spPr>
        <p:txBody>
          <a:bodyPr vert="horz" wrap="square" lIns="91440" tIns="45720" rIns="91440" bIns="45720" anchor="t"/>
          <a:p>
            <a:pPr algn="l">
              <a:buClrTx/>
              <a:buSzTx/>
              <a:buFontTx/>
              <a:buChar char="•"/>
            </a:pPr>
            <a:r>
              <a:rPr lang="en-US" altLang="x-none" sz="2400" dirty="0">
                <a:latin typeface="Arial" panose="020B0604020202020204" pitchFamily="34" charset="0"/>
                <a:ea typeface="+mn-ea"/>
                <a:cs typeface="+mn-cs"/>
              </a:rPr>
              <a:t> Right middle lobe:</a:t>
            </a:r>
            <a:endParaRPr lang="en-US" altLang="x-none" dirty="0">
              <a:latin typeface="Arial" panose="020B0604020202020204" pitchFamily="34" charset="0"/>
              <a:ea typeface="+mn-ea"/>
              <a:cs typeface="+mn-cs"/>
            </a:endParaRPr>
          </a:p>
        </p:txBody>
      </p:sp>
      <p:pic>
        <p:nvPicPr>
          <p:cNvPr id="122884" name="Picture 6" descr="C:\1_MedicalFinals\NottinghamAXR_Stuff\CXR_HTML_Version\cxr teaching sep 06_files\cxr_034.jpg"/>
          <p:cNvPicPr>
            <a:picLocks noChangeAspect="1"/>
          </p:cNvPicPr>
          <p:nvPr/>
        </p:nvPicPr>
        <p:blipFill>
          <a:blip r:embed="rId1"/>
          <a:stretch>
            <a:fillRect/>
          </a:stretch>
        </p:blipFill>
        <p:spPr>
          <a:xfrm>
            <a:off x="0" y="1828800"/>
            <a:ext cx="5400675" cy="3600450"/>
          </a:xfrm>
          <a:prstGeom prst="rect">
            <a:avLst/>
          </a:prstGeom>
          <a:noFill/>
          <a:ln w="9525">
            <a:noFill/>
          </a:ln>
        </p:spPr>
      </p:pic>
      <p:pic>
        <p:nvPicPr>
          <p:cNvPr id="122885" name="Picture 7" descr="C:\1_MedicalFinals\NottinghamAXR_Stuff\CXR_HTML_Version\cxr teaching sep 06_files\cxr_036.jpg"/>
          <p:cNvPicPr>
            <a:picLocks noChangeAspect="1"/>
          </p:cNvPicPr>
          <p:nvPr/>
        </p:nvPicPr>
        <p:blipFill>
          <a:blip r:embed="rId2"/>
          <a:stretch>
            <a:fillRect/>
          </a:stretch>
        </p:blipFill>
        <p:spPr>
          <a:xfrm>
            <a:off x="4886325" y="1828800"/>
            <a:ext cx="5400675" cy="36004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X-ray fil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47900" y="533400"/>
            <a:ext cx="5791200" cy="57912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noChangeArrowheads="1"/>
          </p:cNvSpPr>
          <p:nvPr>
            <p:ph type="ctrTitle"/>
          </p:nvPr>
        </p:nvSpPr>
        <p:spPr>
          <a:xfrm>
            <a:off x="600075" y="152400"/>
            <a:ext cx="9258300" cy="457200"/>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123907" name="Rectangle 3"/>
          <p:cNvSpPr>
            <a:spLocks noGrp="1"/>
          </p:cNvSpPr>
          <p:nvPr>
            <p:ph type="subTitle" idx="1"/>
          </p:nvPr>
        </p:nvSpPr>
        <p:spPr>
          <a:xfrm>
            <a:off x="171450" y="685800"/>
            <a:ext cx="7886700" cy="533400"/>
          </a:xfrm>
          <a:ln/>
        </p:spPr>
        <p:txBody>
          <a:bodyPr vert="horz" wrap="square" lIns="91440" tIns="45720" rIns="91440" bIns="45720" anchor="t"/>
          <a:p>
            <a:pPr algn="l">
              <a:buClrTx/>
              <a:buSzTx/>
              <a:buFontTx/>
              <a:buChar char="•"/>
            </a:pPr>
            <a:r>
              <a:rPr lang="en-US" altLang="x-none" sz="2400" dirty="0">
                <a:latin typeface="Arial" panose="020B0604020202020204" pitchFamily="34" charset="0"/>
                <a:ea typeface="+mn-ea"/>
                <a:cs typeface="+mn-cs"/>
              </a:rPr>
              <a:t> Right lower lobe:</a:t>
            </a:r>
            <a:endParaRPr lang="en-US" altLang="x-none" dirty="0">
              <a:latin typeface="Arial" panose="020B0604020202020204" pitchFamily="34" charset="0"/>
              <a:ea typeface="+mn-ea"/>
              <a:cs typeface="+mn-cs"/>
            </a:endParaRPr>
          </a:p>
        </p:txBody>
      </p:sp>
      <p:pic>
        <p:nvPicPr>
          <p:cNvPr id="123908" name="Picture 6" descr="C:\1_MedicalFinals\NottinghamAXR_Stuff\CXR_HTML_Version\cxr teaching sep 06_files\cxr_038.jpg"/>
          <p:cNvPicPr>
            <a:picLocks noChangeAspect="1"/>
          </p:cNvPicPr>
          <p:nvPr/>
        </p:nvPicPr>
        <p:blipFill>
          <a:blip r:embed="rId1"/>
          <a:stretch>
            <a:fillRect/>
          </a:stretch>
        </p:blipFill>
        <p:spPr>
          <a:xfrm>
            <a:off x="0" y="1828800"/>
            <a:ext cx="5400675" cy="3600450"/>
          </a:xfrm>
          <a:prstGeom prst="rect">
            <a:avLst/>
          </a:prstGeom>
          <a:noFill/>
          <a:ln w="9525">
            <a:noFill/>
          </a:ln>
        </p:spPr>
      </p:pic>
      <p:pic>
        <p:nvPicPr>
          <p:cNvPr id="123909" name="Picture 7" descr="C:\1_MedicalFinals\NottinghamAXR_Stuff\CXR_HTML_Version\cxr teaching sep 06_files\cxr_040.jpg"/>
          <p:cNvPicPr>
            <a:picLocks noChangeAspect="1"/>
          </p:cNvPicPr>
          <p:nvPr/>
        </p:nvPicPr>
        <p:blipFill>
          <a:blip r:embed="rId2"/>
          <a:stretch>
            <a:fillRect/>
          </a:stretch>
        </p:blipFill>
        <p:spPr>
          <a:xfrm>
            <a:off x="4886325" y="1828800"/>
            <a:ext cx="5400675" cy="3600450"/>
          </a:xfrm>
          <a:prstGeom prst="rect">
            <a:avLst/>
          </a:prstGeom>
          <a:noFill/>
          <a:ln w="9525">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noChangeArrowheads="1"/>
          </p:cNvSpPr>
          <p:nvPr>
            <p:ph type="ctrTitle"/>
          </p:nvPr>
        </p:nvSpPr>
        <p:spPr>
          <a:xfrm>
            <a:off x="600075" y="152400"/>
            <a:ext cx="9258300" cy="457200"/>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124931" name="Rectangle 3"/>
          <p:cNvSpPr>
            <a:spLocks noGrp="1"/>
          </p:cNvSpPr>
          <p:nvPr>
            <p:ph type="subTitle" idx="1"/>
          </p:nvPr>
        </p:nvSpPr>
        <p:spPr>
          <a:xfrm>
            <a:off x="171450" y="685800"/>
            <a:ext cx="7886700" cy="533400"/>
          </a:xfrm>
          <a:ln/>
        </p:spPr>
        <p:txBody>
          <a:bodyPr vert="horz" wrap="square" lIns="91440" tIns="45720" rIns="91440" bIns="45720" anchor="t"/>
          <a:p>
            <a:pPr algn="l">
              <a:buClrTx/>
              <a:buSzTx/>
              <a:buFontTx/>
              <a:buChar char="•"/>
            </a:pPr>
            <a:r>
              <a:rPr lang="en-US" altLang="x-none" sz="2400" dirty="0">
                <a:latin typeface="Arial" panose="020B0604020202020204" pitchFamily="34" charset="0"/>
                <a:ea typeface="+mn-ea"/>
                <a:cs typeface="+mn-cs"/>
              </a:rPr>
              <a:t> Left lower lobe:</a:t>
            </a:r>
            <a:endParaRPr lang="en-US" altLang="x-none" dirty="0">
              <a:latin typeface="Arial" panose="020B0604020202020204" pitchFamily="34" charset="0"/>
              <a:ea typeface="+mn-ea"/>
              <a:cs typeface="+mn-cs"/>
            </a:endParaRPr>
          </a:p>
        </p:txBody>
      </p:sp>
      <p:pic>
        <p:nvPicPr>
          <p:cNvPr id="124932" name="Picture 5" descr="C:\1_MedicalFinals\NottinghamAXR_Stuff\CXR_HTML_Version\cxr teaching sep 06_files\cxr_042.jpg"/>
          <p:cNvPicPr>
            <a:picLocks noChangeAspect="1"/>
          </p:cNvPicPr>
          <p:nvPr/>
        </p:nvPicPr>
        <p:blipFill>
          <a:blip r:embed="rId1"/>
          <a:stretch>
            <a:fillRect/>
          </a:stretch>
        </p:blipFill>
        <p:spPr>
          <a:xfrm>
            <a:off x="0" y="1828800"/>
            <a:ext cx="5400675" cy="3600450"/>
          </a:xfrm>
          <a:prstGeom prst="rect">
            <a:avLst/>
          </a:prstGeom>
          <a:noFill/>
          <a:ln w="9525">
            <a:noFill/>
          </a:ln>
        </p:spPr>
      </p:pic>
      <p:pic>
        <p:nvPicPr>
          <p:cNvPr id="124933" name="Picture 6" descr="C:\1_MedicalFinals\NottinghamAXR_Stuff\CXR_HTML_Version\cxr teaching sep 06_files\cxr_044.jpg"/>
          <p:cNvPicPr>
            <a:picLocks noChangeAspect="1"/>
          </p:cNvPicPr>
          <p:nvPr/>
        </p:nvPicPr>
        <p:blipFill>
          <a:blip r:embed="rId2"/>
          <a:stretch>
            <a:fillRect/>
          </a:stretch>
        </p:blipFill>
        <p:spPr>
          <a:xfrm>
            <a:off x="4886325" y="1828800"/>
            <a:ext cx="5400675" cy="3600450"/>
          </a:xfrm>
          <a:prstGeom prst="rect">
            <a:avLst/>
          </a:prstGeom>
          <a:noFill/>
          <a:ln w="9525">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noChangeArrowheads="1"/>
          </p:cNvSpPr>
          <p:nvPr>
            <p:ph type="ctrTitle"/>
          </p:nvPr>
        </p:nvSpPr>
        <p:spPr>
          <a:xfrm>
            <a:off x="600075" y="152400"/>
            <a:ext cx="9258300" cy="457200"/>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125955" name="Rectangle 3"/>
          <p:cNvSpPr>
            <a:spLocks noGrp="1"/>
          </p:cNvSpPr>
          <p:nvPr>
            <p:ph type="subTitle" idx="1"/>
          </p:nvPr>
        </p:nvSpPr>
        <p:spPr>
          <a:xfrm>
            <a:off x="171450" y="685800"/>
            <a:ext cx="7886700" cy="533400"/>
          </a:xfrm>
          <a:ln/>
        </p:spPr>
        <p:txBody>
          <a:bodyPr vert="horz" wrap="square" lIns="91440" tIns="45720" rIns="91440" bIns="45720" anchor="t"/>
          <a:p>
            <a:pPr algn="l">
              <a:buClrTx/>
              <a:buSzTx/>
              <a:buFontTx/>
              <a:buChar char="•"/>
            </a:pPr>
            <a:r>
              <a:rPr lang="en-US" altLang="x-none" sz="2400" dirty="0">
                <a:latin typeface="Arial" panose="020B0604020202020204" pitchFamily="34" charset="0"/>
                <a:ea typeface="+mn-ea"/>
                <a:cs typeface="+mn-cs"/>
              </a:rPr>
              <a:t> Left upper lobe with Lingula:</a:t>
            </a:r>
            <a:endParaRPr lang="en-US" altLang="x-none" dirty="0">
              <a:latin typeface="Arial" panose="020B0604020202020204" pitchFamily="34" charset="0"/>
              <a:ea typeface="+mn-ea"/>
              <a:cs typeface="+mn-cs"/>
            </a:endParaRPr>
          </a:p>
        </p:txBody>
      </p:sp>
      <p:pic>
        <p:nvPicPr>
          <p:cNvPr id="125956" name="Picture 7" descr="C:\1_MedicalFinals\NottinghamAXR_Stuff\CXR_HTML_Version\cxr teaching sep 06_files\cxr_048.jpg"/>
          <p:cNvPicPr>
            <a:picLocks noChangeAspect="1"/>
          </p:cNvPicPr>
          <p:nvPr/>
        </p:nvPicPr>
        <p:blipFill>
          <a:blip r:embed="rId1"/>
          <a:stretch>
            <a:fillRect/>
          </a:stretch>
        </p:blipFill>
        <p:spPr>
          <a:xfrm>
            <a:off x="4886325" y="1828800"/>
            <a:ext cx="5400675" cy="3600450"/>
          </a:xfrm>
          <a:prstGeom prst="rect">
            <a:avLst/>
          </a:prstGeom>
          <a:noFill/>
          <a:ln w="9525">
            <a:noFill/>
          </a:ln>
        </p:spPr>
      </p:pic>
      <p:pic>
        <p:nvPicPr>
          <p:cNvPr id="125957" name="Picture 8" descr="C:\1_MedicalFinals\NottinghamAXR_Stuff\CXR_HTML_Version\cxr teaching sep 06_files\cxr_046.jpg"/>
          <p:cNvPicPr>
            <a:picLocks noChangeAspect="1"/>
          </p:cNvPicPr>
          <p:nvPr/>
        </p:nvPicPr>
        <p:blipFill>
          <a:blip r:embed="rId2"/>
          <a:stretch>
            <a:fillRect/>
          </a:stretch>
        </p:blipFill>
        <p:spPr>
          <a:xfrm>
            <a:off x="0" y="1828800"/>
            <a:ext cx="5400675" cy="3600450"/>
          </a:xfrm>
          <a:prstGeom prst="rect">
            <a:avLst/>
          </a:prstGeom>
          <a:noFill/>
          <a:ln w="9525">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noChangeArrowheads="1"/>
          </p:cNvSpPr>
          <p:nvPr>
            <p:ph type="ctrTitle"/>
          </p:nvPr>
        </p:nvSpPr>
        <p:spPr>
          <a:xfrm>
            <a:off x="600075" y="152400"/>
            <a:ext cx="9258300" cy="457200"/>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126979" name="Rectangle 3"/>
          <p:cNvSpPr>
            <a:spLocks noGrp="1"/>
          </p:cNvSpPr>
          <p:nvPr>
            <p:ph type="subTitle" idx="1"/>
          </p:nvPr>
        </p:nvSpPr>
        <p:spPr>
          <a:xfrm>
            <a:off x="171450" y="685800"/>
            <a:ext cx="7886700" cy="533400"/>
          </a:xfrm>
          <a:ln/>
        </p:spPr>
        <p:txBody>
          <a:bodyPr vert="horz" wrap="square" lIns="91440" tIns="45720" rIns="91440" bIns="45720" anchor="t"/>
          <a:p>
            <a:pPr algn="l">
              <a:buClrTx/>
              <a:buSzTx/>
              <a:buFontTx/>
              <a:buChar char="•"/>
            </a:pPr>
            <a:r>
              <a:rPr lang="en-US" altLang="x-none" sz="2400" dirty="0">
                <a:solidFill>
                  <a:schemeClr val="bg1"/>
                </a:solidFill>
                <a:latin typeface="Arial" panose="020B0604020202020204" pitchFamily="34" charset="0"/>
                <a:ea typeface="+mn-ea"/>
                <a:cs typeface="+mn-cs"/>
              </a:rPr>
              <a:t> </a:t>
            </a:r>
            <a:r>
              <a:rPr lang="en-US" altLang="x-none" sz="2400" dirty="0">
                <a:latin typeface="Arial" panose="020B0604020202020204" pitchFamily="34" charset="0"/>
                <a:ea typeface="+mn-ea"/>
                <a:cs typeface="+mn-cs"/>
              </a:rPr>
              <a:t>Lingula:</a:t>
            </a:r>
            <a:endParaRPr lang="en-US" altLang="x-none" dirty="0">
              <a:latin typeface="Arial" panose="020B0604020202020204" pitchFamily="34" charset="0"/>
              <a:ea typeface="+mn-ea"/>
              <a:cs typeface="+mn-cs"/>
            </a:endParaRPr>
          </a:p>
        </p:txBody>
      </p:sp>
      <p:pic>
        <p:nvPicPr>
          <p:cNvPr id="126980" name="Picture 6" descr="C:\1_MedicalFinals\NottinghamAXR_Stuff\CXR_HTML_Version\cxr teaching sep 06_files\cxr_050.jpg"/>
          <p:cNvPicPr>
            <a:picLocks noChangeAspect="1"/>
          </p:cNvPicPr>
          <p:nvPr/>
        </p:nvPicPr>
        <p:blipFill>
          <a:blip r:embed="rId1"/>
          <a:stretch>
            <a:fillRect/>
          </a:stretch>
        </p:blipFill>
        <p:spPr>
          <a:xfrm>
            <a:off x="2314575" y="1828800"/>
            <a:ext cx="5400675" cy="3600450"/>
          </a:xfrm>
          <a:prstGeom prst="rect">
            <a:avLst/>
          </a:prstGeom>
          <a:noFill/>
          <a:ln w="9525">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noChangeArrowheads="1"/>
          </p:cNvSpPr>
          <p:nvPr>
            <p:ph type="ctrTitle"/>
          </p:nvPr>
        </p:nvSpPr>
        <p:spPr>
          <a:xfrm>
            <a:off x="600075" y="152400"/>
            <a:ext cx="9258300" cy="457200"/>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400" b="1" i="0" u="none" strike="noStrike" kern="0" cap="none" spc="0" normalizeH="0" baseline="0" noProof="0" dirty="0">
              <a:ln>
                <a:noFill/>
              </a:ln>
              <a:solidFill>
                <a:schemeClr val="tx2"/>
              </a:solidFill>
              <a:effectLst/>
              <a:uLnTx/>
              <a:uFillTx/>
              <a:latin typeface="+mj-lt"/>
              <a:ea typeface="+mj-ea"/>
              <a:cs typeface="+mj-cs"/>
            </a:endParaRPr>
          </a:p>
        </p:txBody>
      </p:sp>
      <p:sp>
        <p:nvSpPr>
          <p:cNvPr id="128003" name="Rectangle 3"/>
          <p:cNvSpPr>
            <a:spLocks noGrp="1"/>
          </p:cNvSpPr>
          <p:nvPr>
            <p:ph type="subTitle" idx="1"/>
          </p:nvPr>
        </p:nvSpPr>
        <p:spPr>
          <a:xfrm>
            <a:off x="171450" y="685800"/>
            <a:ext cx="7886700" cy="533400"/>
          </a:xfrm>
          <a:ln/>
        </p:spPr>
        <p:txBody>
          <a:bodyPr vert="horz" wrap="square" lIns="91440" tIns="45720" rIns="91440" bIns="45720" anchor="t"/>
          <a:p>
            <a:pPr algn="l">
              <a:buClrTx/>
              <a:buSzTx/>
              <a:buFontTx/>
              <a:buChar char="•"/>
            </a:pPr>
            <a:r>
              <a:rPr lang="en-US" altLang="x-none" sz="2400" dirty="0">
                <a:latin typeface="Arial" panose="020B0604020202020204" pitchFamily="34" charset="0"/>
                <a:ea typeface="+mn-ea"/>
                <a:cs typeface="+mn-cs"/>
              </a:rPr>
              <a:t> Left upper lobe - upper division:</a:t>
            </a:r>
            <a:endParaRPr lang="en-US" altLang="x-none" dirty="0">
              <a:latin typeface="Arial" panose="020B0604020202020204" pitchFamily="34" charset="0"/>
              <a:ea typeface="+mn-ea"/>
              <a:cs typeface="+mn-cs"/>
            </a:endParaRPr>
          </a:p>
        </p:txBody>
      </p:sp>
      <p:pic>
        <p:nvPicPr>
          <p:cNvPr id="128004" name="Picture 5" descr="C:\1_MedicalFinals\NottinghamAXR_Stuff\CXR_HTML_Version\cxr teaching sep 06_files\cxr_052.jpg"/>
          <p:cNvPicPr>
            <a:picLocks noChangeAspect="1"/>
          </p:cNvPicPr>
          <p:nvPr/>
        </p:nvPicPr>
        <p:blipFill>
          <a:blip r:embed="rId1"/>
          <a:stretch>
            <a:fillRect/>
          </a:stretch>
        </p:blipFill>
        <p:spPr>
          <a:xfrm>
            <a:off x="2314575" y="1828800"/>
            <a:ext cx="5400675" cy="3600450"/>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9026" name="Picture 2"/>
          <p:cNvPicPr>
            <a:picLocks noChangeAspect="1"/>
          </p:cNvPicPr>
          <p:nvPr/>
        </p:nvPicPr>
        <p:blipFill>
          <a:blip r:embed="rId1"/>
          <a:stretch>
            <a:fillRect/>
          </a:stretch>
        </p:blipFill>
        <p:spPr>
          <a:xfrm>
            <a:off x="190500" y="381000"/>
            <a:ext cx="9791700" cy="5657850"/>
          </a:xfrm>
          <a:prstGeom prst="rect">
            <a:avLst/>
          </a:prstGeom>
          <a:noFill/>
          <a:ln w="9525">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0050" name="Picture 1" descr="IMG_2649.JPG"/>
          <p:cNvPicPr>
            <a:picLocks noChangeAspect="1"/>
          </p:cNvPicPr>
          <p:nvPr/>
        </p:nvPicPr>
        <p:blipFill>
          <a:blip r:embed="rId1"/>
          <a:srcRect b="5228"/>
          <a:stretch>
            <a:fillRect/>
          </a:stretch>
        </p:blipFill>
        <p:spPr>
          <a:xfrm>
            <a:off x="1335088" y="476250"/>
            <a:ext cx="7451725" cy="5473700"/>
          </a:xfrm>
          <a:prstGeom prst="rect">
            <a:avLst/>
          </a:prstGeom>
          <a:noFill/>
          <a:ln w="9525">
            <a:noFill/>
          </a:ln>
        </p:spPr>
      </p:pic>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2"/>
          <p:cNvSpPr>
            <a:spLocks noGrp="1"/>
          </p:cNvSpPr>
          <p:nvPr>
            <p:ph type="title"/>
          </p:nvPr>
        </p:nvSpPr>
        <p:spPr>
          <a:ln/>
        </p:spPr>
        <p:txBody>
          <a:bodyPr vert="horz" wrap="square" lIns="91440" tIns="45720" rIns="91440" bIns="45720" anchor="ctr"/>
          <a:p>
            <a:r>
              <a:rPr lang="en-US" altLang="x-none" sz="2800" dirty="0">
                <a:solidFill>
                  <a:srgbClr val="66FFFF"/>
                </a:solidFill>
                <a:latin typeface="VNI-Times" pitchFamily="2" charset="0"/>
              </a:rPr>
              <a:t>CAÙC VUØNG DEÃ BÒ BOÛ QUA TRONG X QUANG PHOÅI</a:t>
            </a:r>
            <a:endParaRPr lang="en-US" altLang="x-none" sz="2800" dirty="0">
              <a:solidFill>
                <a:srgbClr val="66FFFF"/>
              </a:solidFill>
              <a:latin typeface="VNI-Times" pitchFamily="2" charset="0"/>
            </a:endParaRPr>
          </a:p>
        </p:txBody>
      </p:sp>
      <p:pic>
        <p:nvPicPr>
          <p:cNvPr id="131075" name="Picture 3"/>
          <p:cNvPicPr>
            <a:picLocks noChangeAspect="1"/>
          </p:cNvPicPr>
          <p:nvPr/>
        </p:nvPicPr>
        <p:blipFill>
          <a:blip r:embed="rId1"/>
          <a:stretch>
            <a:fillRect/>
          </a:stretch>
        </p:blipFill>
        <p:spPr>
          <a:xfrm>
            <a:off x="942975" y="1905000"/>
            <a:ext cx="8755063" cy="4656138"/>
          </a:xfrm>
          <a:prstGeom prst="rect">
            <a:avLst/>
          </a:prstGeom>
          <a:noFill/>
          <a:ln w="12700">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2098" name="Picture 5" descr="."/>
          <p:cNvPicPr>
            <a:picLocks noChangeAspect="1"/>
          </p:cNvPicPr>
          <p:nvPr/>
        </p:nvPicPr>
        <p:blipFill>
          <a:blip r:embed="rId1"/>
          <a:srcRect r="45540"/>
          <a:stretch>
            <a:fillRect/>
          </a:stretch>
        </p:blipFill>
        <p:spPr>
          <a:xfrm>
            <a:off x="2171700" y="533400"/>
            <a:ext cx="6381750" cy="5672138"/>
          </a:xfrm>
          <a:prstGeom prst="rect">
            <a:avLst/>
          </a:prstGeom>
          <a:noFill/>
          <a:ln w="9525">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2"/>
          <p:cNvSpPr>
            <a:spLocks noGrp="1"/>
          </p:cNvSpPr>
          <p:nvPr>
            <p:ph type="title"/>
          </p:nvPr>
        </p:nvSpPr>
        <p:spPr>
          <a:ln/>
        </p:spPr>
        <p:txBody>
          <a:bodyPr vert="horz" wrap="square" lIns="91440" tIns="45720" rIns="91440" bIns="45720" anchor="ctr"/>
          <a:p>
            <a:endParaRPr lang="en-US" altLang="x-none" dirty="0"/>
          </a:p>
        </p:txBody>
      </p:sp>
      <p:pic>
        <p:nvPicPr>
          <p:cNvPr id="133123" name="Picture 5" descr="."/>
          <p:cNvPicPr>
            <a:picLocks noChangeAspect="1"/>
          </p:cNvPicPr>
          <p:nvPr/>
        </p:nvPicPr>
        <p:blipFill>
          <a:blip r:embed="rId1"/>
          <a:stretch>
            <a:fillRect/>
          </a:stretch>
        </p:blipFill>
        <p:spPr>
          <a:xfrm>
            <a:off x="514350" y="990600"/>
            <a:ext cx="9129713" cy="44196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8700" y="685800"/>
            <a:ext cx="7823403" cy="5683836"/>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4146" name="Picture 5" descr="."/>
          <p:cNvPicPr>
            <a:picLocks noChangeAspect="1"/>
          </p:cNvPicPr>
          <p:nvPr/>
        </p:nvPicPr>
        <p:blipFill>
          <a:blip r:embed="rId1"/>
          <a:srcRect r="43736"/>
          <a:stretch>
            <a:fillRect/>
          </a:stretch>
        </p:blipFill>
        <p:spPr>
          <a:xfrm>
            <a:off x="1714500" y="381000"/>
            <a:ext cx="6797675" cy="6049963"/>
          </a:xfrm>
          <a:prstGeom prst="rect">
            <a:avLst/>
          </a:prstGeom>
          <a:noFill/>
          <a:ln w="9525">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2"/>
          <p:cNvSpPr>
            <a:spLocks noGrp="1"/>
          </p:cNvSpPr>
          <p:nvPr>
            <p:ph type="title"/>
          </p:nvPr>
        </p:nvSpPr>
        <p:spPr>
          <a:ln/>
        </p:spPr>
        <p:txBody>
          <a:bodyPr vert="horz" wrap="square" lIns="91440" tIns="45720" rIns="91440" bIns="45720" anchor="ctr"/>
          <a:p>
            <a:endParaRPr lang="en-US" altLang="x-none" dirty="0"/>
          </a:p>
        </p:txBody>
      </p:sp>
      <p:pic>
        <p:nvPicPr>
          <p:cNvPr id="135171" name="Picture 5" descr="."/>
          <p:cNvPicPr>
            <a:picLocks noChangeAspect="1"/>
          </p:cNvPicPr>
          <p:nvPr/>
        </p:nvPicPr>
        <p:blipFill>
          <a:blip r:embed="rId1"/>
          <a:stretch>
            <a:fillRect/>
          </a:stretch>
        </p:blipFill>
        <p:spPr>
          <a:xfrm>
            <a:off x="266700" y="1066800"/>
            <a:ext cx="9644063" cy="4829175"/>
          </a:xfrm>
          <a:prstGeom prst="rect">
            <a:avLst/>
          </a:prstGeom>
          <a:noFill/>
          <a:ln w="9525">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6194" name="Picture 5" descr="."/>
          <p:cNvPicPr>
            <a:picLocks noChangeAspect="1"/>
          </p:cNvPicPr>
          <p:nvPr/>
        </p:nvPicPr>
        <p:blipFill>
          <a:blip r:embed="rId1"/>
          <a:srcRect r="42320"/>
          <a:stretch>
            <a:fillRect/>
          </a:stretch>
        </p:blipFill>
        <p:spPr>
          <a:xfrm>
            <a:off x="1638300" y="685800"/>
            <a:ext cx="6831013" cy="5486400"/>
          </a:xfrm>
          <a:prstGeom prst="rect">
            <a:avLst/>
          </a:prstGeom>
          <a:noFill/>
          <a:ln w="9525">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Rectangle 2"/>
          <p:cNvSpPr>
            <a:spLocks noGrp="1"/>
          </p:cNvSpPr>
          <p:nvPr>
            <p:ph type="title"/>
          </p:nvPr>
        </p:nvSpPr>
        <p:spPr>
          <a:ln/>
        </p:spPr>
        <p:txBody>
          <a:bodyPr vert="horz" wrap="square" lIns="91440" tIns="45720" rIns="91440" bIns="45720" anchor="ctr"/>
          <a:p>
            <a:endParaRPr lang="en-US" altLang="x-none" dirty="0"/>
          </a:p>
        </p:txBody>
      </p:sp>
      <p:pic>
        <p:nvPicPr>
          <p:cNvPr id="137219" name="Picture 5" descr="."/>
          <p:cNvPicPr>
            <a:picLocks noChangeAspect="1"/>
          </p:cNvPicPr>
          <p:nvPr/>
        </p:nvPicPr>
        <p:blipFill>
          <a:blip r:embed="rId1"/>
          <a:stretch>
            <a:fillRect/>
          </a:stretch>
        </p:blipFill>
        <p:spPr>
          <a:xfrm>
            <a:off x="355600" y="990600"/>
            <a:ext cx="9644063" cy="4467225"/>
          </a:xfrm>
          <a:prstGeom prst="rect">
            <a:avLst/>
          </a:prstGeom>
          <a:noFill/>
          <a:ln w="9525">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8242" name="Picture 2"/>
          <p:cNvPicPr>
            <a:picLocks noChangeAspect="1"/>
          </p:cNvPicPr>
          <p:nvPr/>
        </p:nvPicPr>
        <p:blipFill>
          <a:blip r:embed="rId1"/>
          <a:stretch>
            <a:fillRect/>
          </a:stretch>
        </p:blipFill>
        <p:spPr>
          <a:xfrm>
            <a:off x="266700" y="533400"/>
            <a:ext cx="9669463" cy="5486400"/>
          </a:xfrm>
          <a:prstGeom prst="rect">
            <a:avLst/>
          </a:prstGeom>
          <a:noFill/>
          <a:ln w="9525">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2"/>
          <p:cNvSpPr>
            <a:spLocks noGrp="1"/>
          </p:cNvSpPr>
          <p:nvPr>
            <p:ph type="title"/>
          </p:nvPr>
        </p:nvSpPr>
        <p:spPr>
          <a:ln/>
        </p:spPr>
        <p:txBody>
          <a:bodyPr vert="horz" wrap="square" lIns="91440" tIns="45720" rIns="91440" bIns="45720" anchor="ctr"/>
          <a:p>
            <a:endParaRPr lang="en-US" altLang="x-none" dirty="0"/>
          </a:p>
        </p:txBody>
      </p:sp>
      <p:pic>
        <p:nvPicPr>
          <p:cNvPr id="139267" name="Picture 4" descr="."/>
          <p:cNvPicPr>
            <a:picLocks noChangeAspect="1"/>
          </p:cNvPicPr>
          <p:nvPr/>
        </p:nvPicPr>
        <p:blipFill>
          <a:blip r:embed="rId1"/>
          <a:stretch>
            <a:fillRect/>
          </a:stretch>
        </p:blipFill>
        <p:spPr>
          <a:xfrm>
            <a:off x="342900" y="1174750"/>
            <a:ext cx="9429750" cy="4402138"/>
          </a:xfrm>
          <a:prstGeom prst="rect">
            <a:avLst/>
          </a:prstGeom>
          <a:noFill/>
          <a:ln w="9525">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290" name="Picture 2" descr="IMG_0943.JPG"/>
          <p:cNvPicPr>
            <a:picLocks noChangeAspect="1"/>
          </p:cNvPicPr>
          <p:nvPr/>
        </p:nvPicPr>
        <p:blipFill>
          <a:blip r:embed="rId1"/>
          <a:stretch>
            <a:fillRect/>
          </a:stretch>
        </p:blipFill>
        <p:spPr>
          <a:xfrm>
            <a:off x="2486025" y="838200"/>
            <a:ext cx="5743575" cy="5105400"/>
          </a:xfrm>
          <a:prstGeom prst="rect">
            <a:avLst/>
          </a:prstGeom>
          <a:noFill/>
          <a:ln w="9525">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3"/>
          <p:cNvSpPr>
            <a:spLocks noGrp="1"/>
          </p:cNvSpPr>
          <p:nvPr>
            <p:ph idx="1"/>
          </p:nvPr>
        </p:nvSpPr>
        <p:spPr>
          <a:xfrm>
            <a:off x="514350" y="4572000"/>
            <a:ext cx="9258300" cy="1554163"/>
          </a:xfrm>
          <a:ln/>
        </p:spPr>
        <p:txBody>
          <a:bodyPr vert="horz" wrap="square" lIns="91440" tIns="45720" rIns="91440" bIns="45720" anchor="t"/>
          <a:p>
            <a:r>
              <a:rPr lang="en-US" altLang="x-none" dirty="0">
                <a:solidFill>
                  <a:srgbClr val="FFFF00"/>
                </a:solidFill>
              </a:rPr>
              <a:t>Phân tích tương kĩ tương quan lâm sàng, bệnh học, các xét nghiệm của bệnh nhân </a:t>
            </a:r>
            <a:endParaRPr lang="en-US" altLang="x-none" dirty="0">
              <a:solidFill>
                <a:srgbClr val="FFFF00"/>
              </a:solidFill>
            </a:endParaRPr>
          </a:p>
        </p:txBody>
      </p:sp>
      <p:pic>
        <p:nvPicPr>
          <p:cNvPr id="141315" name="Picture 3" descr="IMG_0944.JPG"/>
          <p:cNvPicPr>
            <a:picLocks noChangeAspect="1"/>
          </p:cNvPicPr>
          <p:nvPr/>
        </p:nvPicPr>
        <p:blipFill>
          <a:blip r:embed="rId1"/>
          <a:stretch>
            <a:fillRect/>
          </a:stretch>
        </p:blipFill>
        <p:spPr>
          <a:xfrm>
            <a:off x="3686175" y="304800"/>
            <a:ext cx="6172200" cy="4114800"/>
          </a:xfrm>
          <a:prstGeom prst="rect">
            <a:avLst/>
          </a:prstGeom>
          <a:noFill/>
          <a:ln w="9525">
            <a:noFill/>
          </a:ln>
        </p:spPr>
      </p:pic>
      <p:pic>
        <p:nvPicPr>
          <p:cNvPr id="141316" name="Picture 4" descr="IMG_0943.JPG"/>
          <p:cNvPicPr>
            <a:picLocks noChangeAspect="1"/>
          </p:cNvPicPr>
          <p:nvPr/>
        </p:nvPicPr>
        <p:blipFill>
          <a:blip r:embed="rId2"/>
          <a:stretch>
            <a:fillRect/>
          </a:stretch>
        </p:blipFill>
        <p:spPr>
          <a:xfrm>
            <a:off x="771525" y="1447800"/>
            <a:ext cx="2400300" cy="2133600"/>
          </a:xfrm>
          <a:prstGeom prst="rect">
            <a:avLst/>
          </a:prstGeom>
          <a:noFill/>
          <a:ln w="9525">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p:cNvPicPr>
            <a:picLocks noChangeAspect="1"/>
          </p:cNvPicPr>
          <p:nvPr/>
        </p:nvPicPr>
        <p:blipFill>
          <a:blip r:embed="rId1"/>
          <a:stretch>
            <a:fillRect/>
          </a:stretch>
        </p:blipFill>
        <p:spPr>
          <a:xfrm>
            <a:off x="224155" y="470535"/>
            <a:ext cx="4608195" cy="5548630"/>
          </a:xfrm>
          <a:prstGeom prst="rect">
            <a:avLst/>
          </a:prstGeom>
          <a:noFill/>
          <a:ln w="9525">
            <a:noFill/>
          </a:ln>
        </p:spPr>
      </p:pic>
      <p:pic>
        <p:nvPicPr>
          <p:cNvPr id="232450" name="Picture 2"/>
          <p:cNvPicPr>
            <a:picLocks noChangeAspect="1"/>
          </p:cNvPicPr>
          <p:nvPr/>
        </p:nvPicPr>
        <p:blipFill>
          <a:blip r:embed="rId2"/>
          <a:stretch>
            <a:fillRect/>
          </a:stretch>
        </p:blipFill>
        <p:spPr>
          <a:xfrm>
            <a:off x="5101590" y="470535"/>
            <a:ext cx="4871085" cy="5547995"/>
          </a:xfrm>
          <a:prstGeom prst="rect">
            <a:avLst/>
          </a:prstGeom>
          <a:noFill/>
          <a:ln w="9525">
            <a:noFill/>
          </a:ln>
        </p:spPr>
      </p:pic>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p:cNvPicPr>
            <a:picLocks noChangeAspect="1"/>
          </p:cNvPicPr>
          <p:nvPr/>
        </p:nvPicPr>
        <p:blipFill>
          <a:blip r:embed="rId1"/>
          <a:stretch>
            <a:fillRect/>
          </a:stretch>
        </p:blipFill>
        <p:spPr>
          <a:xfrm>
            <a:off x="1333500" y="1795463"/>
            <a:ext cx="2944813" cy="2695575"/>
          </a:xfrm>
          <a:prstGeom prst="rect">
            <a:avLst/>
          </a:prstGeom>
          <a:noFill/>
          <a:ln w="9525">
            <a:noFill/>
          </a:ln>
        </p:spPr>
      </p:pic>
      <p:pic>
        <p:nvPicPr>
          <p:cNvPr id="231427" name="Picture 3"/>
          <p:cNvPicPr>
            <a:picLocks noChangeAspect="1"/>
          </p:cNvPicPr>
          <p:nvPr/>
        </p:nvPicPr>
        <p:blipFill>
          <a:blip r:embed="rId2"/>
          <a:stretch>
            <a:fillRect/>
          </a:stretch>
        </p:blipFill>
        <p:spPr>
          <a:xfrm>
            <a:off x="4838700" y="609600"/>
            <a:ext cx="4391025" cy="5067300"/>
          </a:xfrm>
          <a:prstGeom prst="rect">
            <a:avLst/>
          </a:prstGeom>
          <a:noFill/>
          <a:ln w="9525">
            <a:noFill/>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0" name="Picture 2" descr="Trong hÃ¬nh áº£nh cÃ³ thá» cÃ³: má»t hoáº·c nhiá»u ngÆ°á»i vÃ  trong nhÃ "/>
          <p:cNvPicPr>
            <a:picLocks noChangeAspect="1"/>
          </p:cNvPicPr>
          <p:nvPr/>
        </p:nvPicPr>
        <p:blipFill>
          <a:blip r:embed="rId1"/>
          <a:stretch>
            <a:fillRect/>
          </a:stretch>
        </p:blipFill>
        <p:spPr>
          <a:xfrm>
            <a:off x="1638300" y="304800"/>
            <a:ext cx="7134225" cy="6124575"/>
          </a:xfrm>
          <a:prstGeom prst="rect">
            <a:avLst/>
          </a:prstGeom>
          <a:noFill/>
          <a:ln w="9525">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2"/>
          <p:cNvPicPr>
            <a:picLocks noChangeAspect="1"/>
          </p:cNvPicPr>
          <p:nvPr/>
        </p:nvPicPr>
        <p:blipFill>
          <a:blip r:embed="rId1"/>
          <a:stretch>
            <a:fillRect/>
          </a:stretch>
        </p:blipFill>
        <p:spPr>
          <a:xfrm>
            <a:off x="1104900" y="1004888"/>
            <a:ext cx="3711575" cy="4481512"/>
          </a:xfrm>
          <a:prstGeom prst="rect">
            <a:avLst/>
          </a:prstGeom>
          <a:noFill/>
          <a:ln w="9525">
            <a:noFill/>
          </a:ln>
        </p:spPr>
      </p:pic>
      <p:pic>
        <p:nvPicPr>
          <p:cNvPr id="233475" name="Picture 3"/>
          <p:cNvPicPr>
            <a:picLocks noChangeAspect="1"/>
          </p:cNvPicPr>
          <p:nvPr/>
        </p:nvPicPr>
        <p:blipFill>
          <a:blip r:embed="rId2"/>
          <a:stretch>
            <a:fillRect/>
          </a:stretch>
        </p:blipFill>
        <p:spPr>
          <a:xfrm>
            <a:off x="5372100" y="990600"/>
            <a:ext cx="3816350" cy="4491038"/>
          </a:xfrm>
          <a:prstGeom prst="rect">
            <a:avLst/>
          </a:prstGeom>
          <a:noFill/>
          <a:ln w="9525">
            <a:noFill/>
          </a:ln>
        </p:spPr>
      </p:pic>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MS PGothic" panose="020B0600070205080204" pitchFamily="34" charset="-128"/>
              </a:rPr>
              <a:t>ĐẶC ĐIỂM BÓNG MỜ THÀNH NGỰC</a:t>
            </a:r>
            <a:endParaRPr kumimoji="0" lang="en-US" sz="32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MS PGothic" panose="020B0600070205080204" pitchFamily="34" charset="-128"/>
            </a:endParaRPr>
          </a:p>
        </p:txBody>
      </p:sp>
      <p:sp>
        <p:nvSpPr>
          <p:cNvPr id="12291" name="Rectangle 3"/>
          <p:cNvSpPr>
            <a:spLocks noGrp="1" noChangeArrowheads="1"/>
          </p:cNvSpPr>
          <p:nvPr>
            <p:ph idx="1"/>
          </p:nvPr>
        </p:nvSpPr>
        <p:spPr>
          <a:xfrm>
            <a:off x="1333500" y="1752600"/>
            <a:ext cx="7772400" cy="3505200"/>
          </a:xfrm>
          <a:ln>
            <a:solidFill>
              <a:schemeClr val="hlink"/>
            </a:solidFill>
          </a:ln>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20000"/>
              </a:spcBef>
              <a:spcAft>
                <a:spcPct val="0"/>
              </a:spcAft>
              <a:buClr>
                <a:schemeClr val="hlink"/>
              </a:buClr>
              <a:buSzPct val="70000"/>
              <a:buFont typeface="Wingdings" panose="05000000000000000000" pitchFamily="2" charset="2"/>
              <a:buNone/>
              <a:defRPr/>
            </a:pPr>
            <a:r>
              <a:rPr kumimoji="0" lang="en-US" sz="28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TRÊN PHIM THẲNG: </a:t>
            </a:r>
            <a:endParaRPr kumimoji="0" lang="en-US" sz="28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a:p>
            <a:pPr marL="742950" marR="0" lvl="1" indent="-285750" algn="l" defTabSz="914400" rtl="0" eaLnBrk="1" fontAlgn="base" latinLnBrk="0" hangingPunct="1">
              <a:lnSpc>
                <a:spcPct val="150000"/>
              </a:lnSpc>
              <a:spcBef>
                <a:spcPct val="20000"/>
              </a:spcBef>
              <a:spcAft>
                <a:spcPct val="0"/>
              </a:spcAft>
              <a:buClr>
                <a:schemeClr val="accent2"/>
              </a:buClr>
              <a:buSzPct val="70000"/>
              <a:buFont typeface="Wingdings" panose="05000000000000000000" pitchFamily="2" charset="2"/>
              <a:buChar char="n"/>
              <a:defRPr/>
            </a:pPr>
            <a:r>
              <a:rPr kumimoji="0" lang="en-US" sz="2800" b="1" i="0" u="sng" strike="noStrike" kern="0" cap="none" spc="0" normalizeH="0" baseline="0" noProof="0">
                <a:ln>
                  <a:noFill/>
                </a:ln>
                <a:solidFill>
                  <a:schemeClr val="hlink"/>
                </a:solidFill>
                <a:effectLst>
                  <a:outerShdw blurRad="38100" dist="38100" dir="2700000" algn="tl">
                    <a:srgbClr val="000000"/>
                  </a:outerShdw>
                </a:effectLst>
                <a:uLnTx/>
                <a:uFillTx/>
                <a:latin typeface="+mn-lt"/>
                <a:ea typeface="MS PGothic" panose="020B0600070205080204" pitchFamily="34" charset="-128"/>
              </a:rPr>
              <a:t>KHÔNG LÀM THAY ĐỔI CẤU TRÚC MẠCH MÁU</a:t>
            </a:r>
            <a:endParaRPr kumimoji="0" lang="en-US" sz="2800" b="1" i="0" u="sng" strike="noStrike" kern="0" cap="none" spc="0" normalizeH="0" baseline="0" noProof="0">
              <a:ln>
                <a:noFill/>
              </a:ln>
              <a:solidFill>
                <a:schemeClr val="hlink"/>
              </a:solidFill>
              <a:effectLst>
                <a:outerShdw blurRad="38100" dist="38100" dir="2700000" algn="tl">
                  <a:srgbClr val="000000"/>
                </a:outerShdw>
              </a:effectLst>
              <a:uLnTx/>
              <a:uFillTx/>
              <a:latin typeface="+mn-lt"/>
              <a:ea typeface="MS PGothic" panose="020B0600070205080204" pitchFamily="34" charset="-128"/>
            </a:endParaRPr>
          </a:p>
          <a:p>
            <a:pPr marL="742950" marR="0" lvl="1" indent="-285750" algn="l" defTabSz="914400" rtl="0" eaLnBrk="1" fontAlgn="base" latinLnBrk="0" hangingPunct="1">
              <a:lnSpc>
                <a:spcPct val="150000"/>
              </a:lnSpc>
              <a:spcBef>
                <a:spcPct val="20000"/>
              </a:spcBef>
              <a:spcAft>
                <a:spcPct val="0"/>
              </a:spcAft>
              <a:buClr>
                <a:schemeClr val="accent2"/>
              </a:buClr>
              <a:buSzPct val="70000"/>
              <a:buFont typeface="Wingdings" panose="05000000000000000000" pitchFamily="2" charset="2"/>
              <a:buChar char="n"/>
              <a:defRPr/>
            </a:pPr>
            <a:r>
              <a:rPr kumimoji="0" lang="en-US" sz="2800" b="0" i="0" u="none" strike="noStrike" kern="0" cap="none" spc="0" normalizeH="0" baseline="0" noProof="0">
                <a:ln>
                  <a:noFill/>
                </a:ln>
                <a:solidFill>
                  <a:srgbClr val="00FFFF"/>
                </a:solidFill>
                <a:effectLst>
                  <a:outerShdw blurRad="38100" dist="38100" dir="2700000" algn="tl">
                    <a:srgbClr val="000000"/>
                  </a:outerShdw>
                </a:effectLst>
                <a:uLnTx/>
                <a:uFillTx/>
                <a:latin typeface="+mn-lt"/>
                <a:ea typeface="MS PGothic" panose="020B0600070205080204" pitchFamily="34" charset="-128"/>
              </a:rPr>
              <a:t>CÓ TỔN THƯƠNG XƯƠNG</a:t>
            </a:r>
            <a:endParaRPr kumimoji="0" lang="en-US" sz="2800" b="0" i="0" u="none" strike="noStrike" kern="0" cap="none" spc="0" normalizeH="0" baseline="0" noProof="0">
              <a:ln>
                <a:noFill/>
              </a:ln>
              <a:solidFill>
                <a:srgbClr val="00FFFF"/>
              </a:solidFill>
              <a:effectLst>
                <a:outerShdw blurRad="38100" dist="38100" dir="2700000" algn="tl">
                  <a:srgbClr val="000000"/>
                </a:outerShdw>
              </a:effectLst>
              <a:uLnTx/>
              <a:uFillTx/>
              <a:latin typeface="+mn-lt"/>
              <a:ea typeface="MS PGothic" panose="020B0600070205080204" pitchFamily="34" charset="-128"/>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1104900" y="1447800"/>
            <a:ext cx="8229600" cy="3352800"/>
          </a:xfrm>
          <a:ln>
            <a:solidFill>
              <a:schemeClr val="hlink"/>
            </a:solidFill>
          </a:ln>
        </p:spPr>
        <p:txBody>
          <a:bodyPr vert="horz" wrap="square" lIns="91440" tIns="45720" rIns="91440" bIns="45720" numCol="1" anchor="t" anchorCtr="0" compatLnSpc="1"/>
          <a:lstStyle/>
          <a:p>
            <a:pPr marL="342900" marR="0" lvl="0" indent="-342900" algn="l" defTabSz="914400" rtl="0" eaLnBrk="1" fontAlgn="base" latinLnBrk="0" hangingPunct="1">
              <a:lnSpc>
                <a:spcPct val="130000"/>
              </a:lnSpc>
              <a:spcBef>
                <a:spcPct val="20000"/>
              </a:spcBef>
              <a:spcAft>
                <a:spcPct val="0"/>
              </a:spcAft>
              <a:buClr>
                <a:schemeClr val="hlink"/>
              </a:buClr>
              <a:buSzPct val="70000"/>
              <a:buFont typeface="Wingdings" panose="05000000000000000000" pitchFamily="2" charset="2"/>
              <a:buNone/>
              <a:defRPr/>
            </a:pPr>
            <a:r>
              <a:rPr kumimoji="0" lang="en-US" sz="28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TRÊN PHIM THẲNG ĐỐI VỚI TỔN THƯƠNG Ở NGOẠI BIÊN:</a:t>
            </a:r>
            <a:endParaRPr kumimoji="0" lang="en-US" sz="28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1" fontAlgn="base" latinLnBrk="0" hangingPunct="1">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NỀN RỘNG NẰM PHÍA NGOẠI BIÊN</a:t>
            </a:r>
            <a:endParaRPr kumimoji="0" lang="en-US" sz="28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1" fontAlgn="base" latinLnBrk="0" hangingPunct="1">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TẠO GÓC BERNOU NHỌN</a:t>
            </a:r>
            <a:endParaRPr kumimoji="0" lang="en-US" sz="28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1" fontAlgn="base" latinLnBrk="0" hangingPunct="1">
              <a:lnSpc>
                <a:spcPct val="130000"/>
              </a:lnSpc>
              <a:spcBef>
                <a:spcPct val="20000"/>
              </a:spcBef>
              <a:spcAft>
                <a:spcPct val="0"/>
              </a:spcAft>
              <a:buClr>
                <a:schemeClr val="hlink"/>
              </a:buClr>
              <a:buSzPct val="70000"/>
              <a:buFont typeface="Wingdings" panose="05000000000000000000" pitchFamily="2" charset="2"/>
              <a:buNone/>
              <a:defRPr/>
            </a:pPr>
            <a:endParaRPr kumimoji="0" lang="en-US" sz="2800" b="1" i="0" u="none" strike="noStrike" kern="0" cap="none" spc="0" normalizeH="0" baseline="0" noProof="0">
              <a:ln>
                <a:noFill/>
              </a:ln>
              <a:solidFill>
                <a:schemeClr val="tx1"/>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p:txBody>
      </p:sp>
      <p:sp>
        <p:nvSpPr>
          <p:cNvPr id="14340" name="Rectangle 4"/>
          <p:cNvSpPr>
            <a:spLocks noGrp="1" noRot="1" noChangeArrowheads="1"/>
          </p:cNvSpPr>
          <p:nvPr>
            <p:ph type="title"/>
          </p:nvPr>
        </p:nvSpPr>
        <p:spPr>
          <a:xfrm>
            <a:off x="1028700" y="152400"/>
            <a:ext cx="82296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2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MS PGothic" panose="020B0600070205080204" pitchFamily="34" charset="-128"/>
              </a:rPr>
              <a:t>ĐẶC ĐIỂM KHỐI MỜ THÀNH NGỰC</a:t>
            </a:r>
            <a:endParaRPr kumimoji="0" lang="en-US" sz="32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MS PGothic" panose="020B0600070205080204" pitchFamily="34" charset="-128"/>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1104900" y="0"/>
            <a:ext cx="82296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MS PGothic" panose="020B0600070205080204" pitchFamily="34" charset="-128"/>
              </a:rPr>
              <a:t>GÓC BERNOU (</a:t>
            </a:r>
            <a:r>
              <a:rPr kumimoji="0" lang="el-GR" sz="40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Times New Roman" panose="02020603050405020304" pitchFamily="18" charset="0"/>
              </a:rPr>
              <a:t>α</a:t>
            </a:r>
            <a:r>
              <a:rPr kumimoji="0" lang="en-US" sz="36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Times New Roman" panose="02020603050405020304" pitchFamily="18" charset="0"/>
              </a:rPr>
              <a:t>)</a:t>
            </a:r>
            <a:endParaRPr kumimoji="0" lang="el-GR" sz="36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Times New Roman" panose="02020603050405020304" pitchFamily="18" charset="0"/>
            </a:endParaRPr>
          </a:p>
        </p:txBody>
      </p:sp>
      <p:pic>
        <p:nvPicPr>
          <p:cNvPr id="13315" name="Picture 15"/>
          <p:cNvPicPr>
            <a:picLocks noChangeAspect="1"/>
          </p:cNvPicPr>
          <p:nvPr/>
        </p:nvPicPr>
        <p:blipFill>
          <a:blip r:embed="rId1"/>
          <a:srcRect l="23247" t="8279" r="25571" b="18597"/>
          <a:stretch>
            <a:fillRect/>
          </a:stretch>
        </p:blipFill>
        <p:spPr>
          <a:xfrm>
            <a:off x="723900" y="1371600"/>
            <a:ext cx="4267200" cy="4165600"/>
          </a:xfrm>
          <a:prstGeom prst="rect">
            <a:avLst/>
          </a:prstGeom>
          <a:noFill/>
          <a:ln w="9525" cap="flat" cmpd="sng">
            <a:solidFill>
              <a:schemeClr val="hlink"/>
            </a:solidFill>
            <a:prstDash val="solid"/>
            <a:miter/>
            <a:headEnd type="none" w="med" len="med"/>
            <a:tailEnd type="none" w="med" len="med"/>
          </a:ln>
        </p:spPr>
      </p:pic>
      <p:pic>
        <p:nvPicPr>
          <p:cNvPr id="13316" name="Picture 16"/>
          <p:cNvPicPr>
            <a:picLocks noChangeAspect="1"/>
          </p:cNvPicPr>
          <p:nvPr/>
        </p:nvPicPr>
        <p:blipFill>
          <a:blip r:embed="rId2"/>
          <a:srcRect l="24297" t="3000" r="17772" b="10318"/>
          <a:stretch>
            <a:fillRect/>
          </a:stretch>
        </p:blipFill>
        <p:spPr>
          <a:xfrm>
            <a:off x="5143500" y="1371600"/>
            <a:ext cx="4419600" cy="4183063"/>
          </a:xfrm>
          <a:prstGeom prst="rect">
            <a:avLst/>
          </a:prstGeom>
          <a:noFill/>
          <a:ln w="9525" cap="flat" cmpd="sng">
            <a:solidFill>
              <a:schemeClr val="hlink"/>
            </a:solidFill>
            <a:prstDash val="solid"/>
            <a:miter/>
            <a:headEnd type="none" w="med" len="med"/>
            <a:tailEnd type="none" w="med" len="med"/>
          </a:ln>
        </p:spPr>
      </p:pic>
      <p:sp>
        <p:nvSpPr>
          <p:cNvPr id="13317" name="Text Box 17"/>
          <p:cNvSpPr txBox="1"/>
          <p:nvPr/>
        </p:nvSpPr>
        <p:spPr>
          <a:xfrm>
            <a:off x="723900" y="5715000"/>
            <a:ext cx="4267200" cy="1198880"/>
          </a:xfrm>
          <a:prstGeom prst="rect">
            <a:avLst/>
          </a:prstGeom>
          <a:noFill/>
          <a:ln w="9525" cap="flat" cmpd="sng">
            <a:solidFill>
              <a:schemeClr val="hlink"/>
            </a:solidFill>
            <a:prstDash val="solid"/>
            <a:miter/>
            <a:headEnd type="none" w="med" len="med"/>
            <a:tailEnd type="none" w="med" len="med"/>
          </a:ln>
        </p:spPr>
        <p:txBody>
          <a:bodyPr>
            <a:spAutoFit/>
          </a:bodyPr>
          <a:lstStyle/>
          <a:p>
            <a:pPr>
              <a:spcBef>
                <a:spcPct val="50000"/>
              </a:spcBef>
            </a:pPr>
            <a:r>
              <a:rPr dirty="0">
                <a:latin typeface="Times New Roman" panose="02020603050405020304" pitchFamily="18" charset="0"/>
                <a:cs typeface="Times New Roman" panose="02020603050405020304" pitchFamily="18" charset="0"/>
              </a:rPr>
              <a:t>GÓC </a:t>
            </a:r>
            <a:r>
              <a:rPr lang="el-GR" altLang="x-none" sz="2400" dirty="0">
                <a:latin typeface="Times New Roman" panose="02020603050405020304" pitchFamily="18" charset="0"/>
                <a:cs typeface="Times New Roman" panose="02020603050405020304" pitchFamily="18" charset="0"/>
              </a:rPr>
              <a:t>α</a:t>
            </a:r>
            <a:r>
              <a:rPr dirty="0">
                <a:latin typeface="Times New Roman" panose="02020603050405020304" pitchFamily="18" charset="0"/>
                <a:cs typeface="Times New Roman" panose="02020603050405020304" pitchFamily="18" charset="0"/>
              </a:rPr>
              <a:t>  NHỌN: TỔN THƯƠNG NGOÀI PHỔI (THÀNH NGỰC, MÀNG PHỔI)</a:t>
            </a:r>
            <a:endParaRPr lang="el-GR" altLang="x-none" dirty="0">
              <a:latin typeface="Times New Roman" panose="02020603050405020304" pitchFamily="18" charset="0"/>
              <a:ea typeface="Times New Roman" panose="02020603050405020304" pitchFamily="18" charset="0"/>
            </a:endParaRPr>
          </a:p>
        </p:txBody>
      </p:sp>
      <p:sp>
        <p:nvSpPr>
          <p:cNvPr id="13318" name="Text Box 18"/>
          <p:cNvSpPr txBox="1"/>
          <p:nvPr/>
        </p:nvSpPr>
        <p:spPr>
          <a:xfrm>
            <a:off x="5143500" y="5715000"/>
            <a:ext cx="4419600" cy="829945"/>
          </a:xfrm>
          <a:prstGeom prst="rect">
            <a:avLst/>
          </a:prstGeom>
          <a:noFill/>
          <a:ln w="9525" cap="flat" cmpd="sng">
            <a:solidFill>
              <a:schemeClr val="hlink"/>
            </a:solidFill>
            <a:prstDash val="solid"/>
            <a:miter/>
            <a:headEnd type="none" w="med" len="med"/>
            <a:tailEnd type="none" w="med" len="med"/>
          </a:ln>
        </p:spPr>
        <p:txBody>
          <a:bodyPr>
            <a:spAutoFit/>
          </a:bodyPr>
          <a:lstStyle/>
          <a:p>
            <a:pPr>
              <a:spcBef>
                <a:spcPct val="50000"/>
              </a:spcBef>
            </a:pPr>
            <a:r>
              <a:rPr dirty="0">
                <a:latin typeface="Times New Roman" panose="02020603050405020304" pitchFamily="18" charset="0"/>
                <a:cs typeface="Times New Roman" panose="02020603050405020304" pitchFamily="18" charset="0"/>
              </a:rPr>
              <a:t>GÓC </a:t>
            </a:r>
            <a:r>
              <a:rPr lang="el-GR" altLang="x-none" sz="2400" dirty="0">
                <a:latin typeface="Times New Roman" panose="02020603050405020304" pitchFamily="18" charset="0"/>
                <a:cs typeface="Times New Roman" panose="02020603050405020304" pitchFamily="18" charset="0"/>
              </a:rPr>
              <a:t>α</a:t>
            </a:r>
            <a:r>
              <a:rPr dirty="0">
                <a:latin typeface="Times New Roman" panose="02020603050405020304" pitchFamily="18" charset="0"/>
                <a:cs typeface="Times New Roman" panose="02020603050405020304" pitchFamily="18" charset="0"/>
              </a:rPr>
              <a:t>  TÙ: TỔN THƯƠNG TRONG PHỔI</a:t>
            </a:r>
            <a:endParaRPr lang="el-GR" altLang="x-none"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p:cNvPicPr>
            <a:picLocks noChangeAspect="1"/>
          </p:cNvPicPr>
          <p:nvPr/>
        </p:nvPicPr>
        <p:blipFill>
          <a:blip r:embed="rId1"/>
          <a:stretch>
            <a:fillRect/>
          </a:stretch>
        </p:blipFill>
        <p:spPr>
          <a:xfrm>
            <a:off x="2247900" y="304800"/>
            <a:ext cx="5867400" cy="6211888"/>
          </a:xfrm>
          <a:prstGeom prst="rect">
            <a:avLst/>
          </a:prstGeom>
          <a:noFill/>
          <a:ln w="9525">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hoto, differen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6300" y="838200"/>
            <a:ext cx="8534400" cy="501606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hoto&#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72500"/>
          <a:stretch>
            <a:fillRect/>
          </a:stretch>
        </p:blipFill>
        <p:spPr>
          <a:xfrm>
            <a:off x="5676899" y="762000"/>
            <a:ext cx="3690873" cy="5791200"/>
          </a:xfrm>
          <a:prstGeom prst="rect">
            <a:avLst/>
          </a:prstGeom>
        </p:spPr>
      </p:pic>
      <p:pic>
        <p:nvPicPr>
          <p:cNvPr id="4" name="Picture 3" descr="A picture containing photo&#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r="27500"/>
          <a:stretch>
            <a:fillRect/>
          </a:stretch>
        </p:blipFill>
        <p:spPr>
          <a:xfrm>
            <a:off x="918490" y="1828800"/>
            <a:ext cx="4481144" cy="26670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t="8108" b="9460"/>
          <a:stretch>
            <a:fillRect/>
          </a:stretch>
        </p:blipFill>
        <p:spPr>
          <a:xfrm>
            <a:off x="2019300" y="838200"/>
            <a:ext cx="5638800" cy="464820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X-ray film&#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6666" b="11111"/>
          <a:stretch>
            <a:fillRect/>
          </a:stretch>
        </p:blipFill>
        <p:spPr>
          <a:xfrm>
            <a:off x="2438400" y="609600"/>
            <a:ext cx="5410200" cy="5931182"/>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7"/>
          <p:cNvPicPr>
            <a:picLocks noChangeAspect="1"/>
          </p:cNvPicPr>
          <p:nvPr/>
        </p:nvPicPr>
        <p:blipFill>
          <a:blip r:embed="rId1"/>
          <a:srcRect b="12431"/>
          <a:stretch>
            <a:fillRect/>
          </a:stretch>
        </p:blipFill>
        <p:spPr>
          <a:xfrm>
            <a:off x="2476500" y="1295400"/>
            <a:ext cx="5111750" cy="5405438"/>
          </a:xfrm>
          <a:prstGeom prst="rect">
            <a:avLst/>
          </a:prstGeom>
          <a:noFill/>
          <a:ln w="9525" cap="flat" cmpd="sng">
            <a:solidFill>
              <a:schemeClr val="hlink"/>
            </a:solidFill>
            <a:prstDash val="solid"/>
            <a:miter/>
            <a:headEnd type="none" w="med" len="med"/>
            <a:tailEnd type="none" w="med" len="med"/>
          </a:ln>
        </p:spPr>
      </p:pic>
      <p:sp>
        <p:nvSpPr>
          <p:cNvPr id="125960" name="Rectangle 8"/>
          <p:cNvSpPr>
            <a:spLocks noGrp="1" noRot="1" noChangeArrowheads="1"/>
          </p:cNvSpPr>
          <p:nvPr>
            <p:ph type="title"/>
          </p:nvPr>
        </p:nvSpPr>
        <p:spPr>
          <a:xfrm>
            <a:off x="1028700" y="0"/>
            <a:ext cx="82296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MS PGothic" panose="020B0600070205080204" pitchFamily="34" charset="-128"/>
              </a:rPr>
              <a:t>ĐOẠN NHŨ BÊN (P)</a:t>
            </a:r>
            <a:endParaRPr kumimoji="0" lang="en-US" sz="36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MS PGothic"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53" name="Group 5"/>
          <p:cNvGrpSpPr/>
          <p:nvPr/>
        </p:nvGrpSpPr>
        <p:grpSpPr>
          <a:xfrm>
            <a:off x="849313" y="228600"/>
            <a:ext cx="8991600" cy="1936750"/>
            <a:chOff x="487" y="1344"/>
            <a:chExt cx="5664" cy="1220"/>
          </a:xfrm>
        </p:grpSpPr>
        <p:sp>
          <p:nvSpPr>
            <p:cNvPr id="3077" name="Text Box 3"/>
            <p:cNvSpPr txBox="1"/>
            <p:nvPr/>
          </p:nvSpPr>
          <p:spPr>
            <a:xfrm>
              <a:off x="487" y="1344"/>
              <a:ext cx="5664" cy="407"/>
            </a:xfrm>
            <a:prstGeom prst="rect">
              <a:avLst/>
            </a:prstGeom>
            <a:noFill/>
            <a:ln w="9525">
              <a:noFill/>
            </a:ln>
          </p:spPr>
          <p:txBody>
            <a:bodyPr>
              <a:spAutoFit/>
            </a:bodyPr>
            <a:p>
              <a:pPr algn="ctr" eaLnBrk="0" hangingPunct="0">
                <a:spcBef>
                  <a:spcPct val="50000"/>
                </a:spcBef>
              </a:pPr>
              <a:r>
                <a:rPr sz="3600" b="1" dirty="0">
                  <a:solidFill>
                    <a:srgbClr val="FFFF00"/>
                  </a:solidFill>
                  <a:latin typeface="VNI-Times" pitchFamily="2" charset="0"/>
                  <a:ea typeface="Arial" panose="020B0604020202020204" pitchFamily="34" charset="0"/>
                </a:rPr>
                <a:t>KHAÛO SAÙT X QUANG NGÖÏC</a:t>
              </a:r>
              <a:endParaRPr sz="3600" b="1" dirty="0">
                <a:solidFill>
                  <a:srgbClr val="FFFF00"/>
                </a:solidFill>
                <a:latin typeface="VNI-Times" pitchFamily="2" charset="0"/>
                <a:ea typeface="Arial" panose="020B0604020202020204" pitchFamily="34" charset="0"/>
              </a:endParaRPr>
            </a:p>
          </p:txBody>
        </p:sp>
        <p:sp>
          <p:nvSpPr>
            <p:cNvPr id="3078" name="Text Box 4"/>
            <p:cNvSpPr txBox="1"/>
            <p:nvPr/>
          </p:nvSpPr>
          <p:spPr>
            <a:xfrm>
              <a:off x="1344" y="2160"/>
              <a:ext cx="3792" cy="404"/>
            </a:xfrm>
            <a:prstGeom prst="rect">
              <a:avLst/>
            </a:prstGeom>
            <a:noFill/>
            <a:ln w="9525">
              <a:noFill/>
            </a:ln>
          </p:spPr>
          <p:txBody>
            <a:bodyPr>
              <a:spAutoFit/>
            </a:bodyPr>
            <a:p>
              <a:pPr algn="ctr" eaLnBrk="0" hangingPunct="0">
                <a:spcBef>
                  <a:spcPct val="50000"/>
                </a:spcBef>
              </a:pPr>
              <a:endParaRPr lang="en-US" altLang="x-none" sz="3600" b="1" dirty="0">
                <a:solidFill>
                  <a:schemeClr val="bg1"/>
                </a:solidFill>
                <a:latin typeface="VNI-Times" pitchFamily="2" charset="0"/>
                <a:ea typeface="Arial" panose="020B0604020202020204" pitchFamily="34" charset="0"/>
              </a:endParaRPr>
            </a:p>
          </p:txBody>
        </p:sp>
      </p:grpSp>
      <p:pic>
        <p:nvPicPr>
          <p:cNvPr id="3075" name="Picture 2" descr="E:\Hinh ip tam\2017-07-25 hinh moi\IMG_3581.JPG"/>
          <p:cNvPicPr>
            <a:picLocks noChangeAspect="1"/>
          </p:cNvPicPr>
          <p:nvPr/>
        </p:nvPicPr>
        <p:blipFill>
          <a:blip r:embed="rId1"/>
          <a:stretch>
            <a:fillRect/>
          </a:stretch>
        </p:blipFill>
        <p:spPr>
          <a:xfrm>
            <a:off x="2019300" y="1295400"/>
            <a:ext cx="6653213" cy="3733800"/>
          </a:xfrm>
          <a:prstGeom prst="rect">
            <a:avLst/>
          </a:prstGeom>
          <a:noFill/>
          <a:ln w="9525">
            <a:noFill/>
          </a:ln>
        </p:spPr>
      </p:pic>
      <p:sp>
        <p:nvSpPr>
          <p:cNvPr id="3076" name="TextBox 1"/>
          <p:cNvSpPr txBox="1"/>
          <p:nvPr/>
        </p:nvSpPr>
        <p:spPr>
          <a:xfrm>
            <a:off x="2857500" y="5641975"/>
            <a:ext cx="4976813" cy="831850"/>
          </a:xfrm>
          <a:prstGeom prst="rect">
            <a:avLst/>
          </a:prstGeom>
          <a:noFill/>
          <a:ln w="9525">
            <a:noFill/>
          </a:ln>
        </p:spPr>
        <p:txBody>
          <a:bodyPr wrap="none">
            <a:spAutoFit/>
          </a:bodyPr>
          <a:p>
            <a:pPr eaLnBrk="0" hangingPunct="0"/>
            <a:r>
              <a:rPr lang="en-US" altLang="x-none" dirty="0">
                <a:solidFill>
                  <a:srgbClr val="FFFF00"/>
                </a:solidFill>
                <a:latin typeface="Times New Roman" panose="02020603050405020304" pitchFamily="18" charset="0"/>
                <a:ea typeface="Arial" panose="020B0604020202020204" pitchFamily="34" charset="0"/>
              </a:rPr>
              <a:t>Bs. Hồ Hoàng Phương – 0983122377</a:t>
            </a:r>
            <a:endParaRPr lang="en-US" altLang="x-none" dirty="0">
              <a:solidFill>
                <a:srgbClr val="FFFF00"/>
              </a:solidFill>
              <a:latin typeface="Times New Roman" panose="02020603050405020304" pitchFamily="18" charset="0"/>
              <a:ea typeface="Arial" panose="020B0604020202020204" pitchFamily="34" charset="0"/>
            </a:endParaRPr>
          </a:p>
          <a:p>
            <a:pPr eaLnBrk="0" hangingPunct="0"/>
            <a:r>
              <a:rPr lang="en-US" altLang="x-none" dirty="0">
                <a:solidFill>
                  <a:srgbClr val="FFFF00"/>
                </a:solidFill>
                <a:latin typeface="Times New Roman" panose="02020603050405020304" pitchFamily="18" charset="0"/>
                <a:ea typeface="Arial" panose="020B0604020202020204" pitchFamily="34" charset="0"/>
              </a:rPr>
              <a:t>Mail &amp; fb: michelphuong@yahoo.com</a:t>
            </a:r>
            <a:endParaRPr lang="en-US" altLang="x-none" dirty="0">
              <a:solidFill>
                <a:srgbClr val="FFFF00"/>
              </a:solidFill>
              <a:latin typeface="Times New Roman" panose="02020603050405020304" pitchFamily="18"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500" fill="hold"/>
                                        <p:tgtEl>
                                          <p:spTgt spid="2053"/>
                                        </p:tgtEl>
                                        <p:attrNameLst>
                                          <p:attrName>ppt_w</p:attrName>
                                        </p:attrNameLst>
                                      </p:cBhvr>
                                      <p:tavLst>
                                        <p:tav tm="0">
                                          <p:val>
                                            <p:strVal val="4*#ppt_w"/>
                                          </p:val>
                                        </p:tav>
                                        <p:tav tm="100000">
                                          <p:val>
                                            <p:strVal val="#ppt_w"/>
                                          </p:val>
                                        </p:tav>
                                      </p:tavLst>
                                    </p:anim>
                                    <p:anim calcmode="lin" valueType="num">
                                      <p:cBhvr>
                                        <p:cTn id="8" dur="500" fill="hold"/>
                                        <p:tgtEl>
                                          <p:spTgt spid="205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X-ray film, nature, water, waterfal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71700" y="275166"/>
            <a:ext cx="5676900" cy="6307667"/>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1100" y="609600"/>
            <a:ext cx="7747413" cy="594360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X-ray fil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8700" y="457200"/>
            <a:ext cx="7772400" cy="5739001"/>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X-ray film, neckti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9300" y="381000"/>
            <a:ext cx="6096000" cy="609600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0100" y="449910"/>
            <a:ext cx="8473086" cy="595818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 screen with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47900" y="304800"/>
            <a:ext cx="6324600" cy="63246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thing&#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43100" y="381000"/>
            <a:ext cx="6096000" cy="609600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X-ray film, indoo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9300" y="304800"/>
            <a:ext cx="6081316" cy="586740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hoto&#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5000" y="228600"/>
            <a:ext cx="6477000" cy="64770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X-ray film, indoor, waterfal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47900" y="357663"/>
            <a:ext cx="5692052" cy="614267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2" descr="http://www.likecool.com/Gear/Pic/X%20Ray%20Chest/X-Ray-Ches.jpg"/>
          <p:cNvPicPr>
            <a:picLocks noChangeAspect="1" noChangeArrowheads="1"/>
          </p:cNvPicPr>
          <p:nvPr/>
        </p:nvPicPr>
        <p:blipFill>
          <a:blip r:embed="rId1" cstate="print"/>
          <a:srcRect t="12929" b="17576"/>
          <a:stretch>
            <a:fillRect/>
          </a:stretch>
        </p:blipFill>
        <p:spPr bwMode="auto">
          <a:xfrm>
            <a:off x="1333500" y="609600"/>
            <a:ext cx="7696200" cy="52949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0100" y="533400"/>
            <a:ext cx="8382000" cy="5570538"/>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a:xfrm>
            <a:off x="1028700" y="0"/>
            <a:ext cx="82296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1" i="0" u="sng"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MS PGothic" panose="020B0600070205080204" pitchFamily="34" charset="-128"/>
              </a:rPr>
              <a:t>HỘI CHỨNG MÀNG PHỔI</a:t>
            </a:r>
            <a:endParaRPr kumimoji="0" lang="en-US" sz="3600" b="1" i="0" u="sng" strike="noStrike" kern="0" cap="none" spc="0" normalizeH="0" baseline="0" noProof="0">
              <a:ln>
                <a:noFill/>
              </a:ln>
              <a:solidFill>
                <a:schemeClr val="tx2"/>
              </a:solidFill>
              <a:effectLst>
                <a:outerShdw blurRad="38100" dist="38100" dir="2700000" algn="tl">
                  <a:srgbClr val="000000"/>
                </a:outerShdw>
              </a:effectLst>
              <a:uLnTx/>
              <a:uFillTx/>
              <a:latin typeface="+mj-lt"/>
              <a:ea typeface="MS PGothic" panose="020B0600070205080204" pitchFamily="34" charset="-128"/>
              <a:cs typeface="MS PGothic" panose="020B0600070205080204" pitchFamily="34" charset="-128"/>
            </a:endParaRPr>
          </a:p>
        </p:txBody>
      </p:sp>
      <p:sp>
        <p:nvSpPr>
          <p:cNvPr id="18435" name="Rectangle 3"/>
          <p:cNvSpPr>
            <a:spLocks noGrp="1" noChangeArrowheads="1"/>
          </p:cNvSpPr>
          <p:nvPr>
            <p:ph idx="1"/>
          </p:nvPr>
        </p:nvSpPr>
        <p:spPr>
          <a:xfrm>
            <a:off x="1028700" y="1066800"/>
            <a:ext cx="8305800" cy="1524000"/>
          </a:xfrm>
          <a:ln>
            <a:solidFill>
              <a:schemeClr val="hlink"/>
            </a:solidFill>
          </a:ln>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hlink"/>
              </a:buClr>
              <a:buSzPct val="70000"/>
              <a:buFont typeface="Wingdings" panose="05000000000000000000" pitchFamily="2" charset="2"/>
              <a:buChar char="n"/>
              <a:defRPr/>
            </a:pPr>
            <a:r>
              <a:rPr kumimoji="0" lang="en-US" sz="24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ĐN: bất thường màng phổi, khoang màng phổi</a:t>
            </a:r>
            <a:endParaRPr kumimoji="0" lang="en-US" sz="24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1" fontAlgn="base" latinLnBrk="0" hangingPunct="1">
              <a:lnSpc>
                <a:spcPct val="120000"/>
              </a:lnSpc>
              <a:spcBef>
                <a:spcPct val="20000"/>
              </a:spcBef>
              <a:spcAft>
                <a:spcPct val="0"/>
              </a:spcAft>
              <a:buClr>
                <a:schemeClr val="hlink"/>
              </a:buClr>
              <a:buSzPct val="70000"/>
              <a:buFont typeface="Wingdings" panose="05000000000000000000" pitchFamily="2" charset="2"/>
              <a:buChar char="n"/>
              <a:defRPr/>
            </a:pPr>
            <a:r>
              <a:rPr kumimoji="0" lang="en-US" sz="24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VỊ TRÍ MÀNG PHỔI: đỉnh, đáy, góc sườn hoành, ngoại biên, trung thất</a:t>
            </a:r>
            <a:endParaRPr kumimoji="0" lang="en-US" sz="24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p:txBody>
      </p:sp>
      <p:pic>
        <p:nvPicPr>
          <p:cNvPr id="33796" name="Picture 4"/>
          <p:cNvPicPr>
            <a:picLocks noChangeAspect="1"/>
          </p:cNvPicPr>
          <p:nvPr/>
        </p:nvPicPr>
        <p:blipFill>
          <a:blip r:embed="rId1"/>
          <a:srcRect b="5882"/>
          <a:stretch>
            <a:fillRect/>
          </a:stretch>
        </p:blipFill>
        <p:spPr>
          <a:xfrm>
            <a:off x="2324100" y="2843213"/>
            <a:ext cx="5562600" cy="4014787"/>
          </a:xfrm>
          <a:prstGeom prst="rect">
            <a:avLst/>
          </a:prstGeom>
          <a:noFill/>
          <a:ln w="9525" cap="flat" cmpd="sng">
            <a:solidFill>
              <a:schemeClr val="folHlink"/>
            </a:solidFill>
            <a:prstDash val="solid"/>
            <a:miter/>
            <a:headEnd type="none" w="med" len="med"/>
            <a:tailEnd type="none" w="med" len="me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2"/>
          <p:cNvPicPr>
            <a:picLocks noChangeAspect="1"/>
          </p:cNvPicPr>
          <p:nvPr/>
        </p:nvPicPr>
        <p:blipFill>
          <a:blip r:embed="rId1"/>
          <a:stretch>
            <a:fillRect/>
          </a:stretch>
        </p:blipFill>
        <p:spPr>
          <a:xfrm>
            <a:off x="2247900" y="609600"/>
            <a:ext cx="5630863" cy="5422900"/>
          </a:xfrm>
          <a:prstGeom prst="rect">
            <a:avLst/>
          </a:prstGeom>
          <a:noFill/>
          <a:ln w="9525">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0" name="Picture 2"/>
          <p:cNvPicPr>
            <a:picLocks noChangeAspect="1"/>
          </p:cNvPicPr>
          <p:nvPr/>
        </p:nvPicPr>
        <p:blipFill>
          <a:blip r:embed="rId1"/>
          <a:stretch>
            <a:fillRect/>
          </a:stretch>
        </p:blipFill>
        <p:spPr>
          <a:xfrm>
            <a:off x="952500" y="838200"/>
            <a:ext cx="8239125" cy="5105400"/>
          </a:xfrm>
          <a:prstGeom prst="rect">
            <a:avLst/>
          </a:prstGeom>
          <a:noFill/>
          <a:ln w="9525">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9700" y="495300"/>
            <a:ext cx="7680093" cy="586740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2338" name="Picture 2" descr="E:\Hinh ip tam\2017-07-25 hinh moi\IMG_3761.JPG"/>
          <p:cNvPicPr>
            <a:picLocks noChangeAspect="1"/>
          </p:cNvPicPr>
          <p:nvPr/>
        </p:nvPicPr>
        <p:blipFill>
          <a:blip r:embed="rId1"/>
          <a:stretch>
            <a:fillRect/>
          </a:stretch>
        </p:blipFill>
        <p:spPr>
          <a:xfrm>
            <a:off x="2781300" y="455613"/>
            <a:ext cx="4762500" cy="6048375"/>
          </a:xfrm>
          <a:prstGeom prst="rect">
            <a:avLst/>
          </a:prstGeom>
          <a:noFill/>
          <a:ln w="9525">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62" name="Picture 2" descr="E:\Hinh ip tam\2017-07-25 hinh moi\IMG_4334.JPG"/>
          <p:cNvPicPr>
            <a:picLocks noChangeAspect="1"/>
          </p:cNvPicPr>
          <p:nvPr/>
        </p:nvPicPr>
        <p:blipFill>
          <a:blip r:embed="rId1"/>
          <a:stretch>
            <a:fillRect/>
          </a:stretch>
        </p:blipFill>
        <p:spPr>
          <a:xfrm>
            <a:off x="1866900" y="533400"/>
            <a:ext cx="7035800" cy="5867400"/>
          </a:xfrm>
          <a:prstGeom prst="rect">
            <a:avLst/>
          </a:prstGeom>
          <a:noFill/>
          <a:ln w="9525">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4386" name="Picture 2" descr="E:\Hinh ip tam\2017-07-25 hinh moi\IMG_4335.JPG"/>
          <p:cNvPicPr>
            <a:picLocks noChangeAspect="1"/>
          </p:cNvPicPr>
          <p:nvPr/>
        </p:nvPicPr>
        <p:blipFill>
          <a:blip r:embed="rId1"/>
          <a:stretch>
            <a:fillRect/>
          </a:stretch>
        </p:blipFill>
        <p:spPr>
          <a:xfrm>
            <a:off x="1943100" y="560388"/>
            <a:ext cx="6934200" cy="5783262"/>
          </a:xfrm>
          <a:prstGeom prst="rect">
            <a:avLst/>
          </a:prstGeom>
          <a:noFill/>
          <a:ln w="9525">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5410" name="Picture 2" descr="E:\Hinh ip tam\2017-07-25 hinh moi\IMG_4336.JPG"/>
          <p:cNvPicPr>
            <a:picLocks noChangeAspect="1"/>
          </p:cNvPicPr>
          <p:nvPr/>
        </p:nvPicPr>
        <p:blipFill>
          <a:blip r:embed="rId1"/>
          <a:stretch>
            <a:fillRect/>
          </a:stretch>
        </p:blipFill>
        <p:spPr>
          <a:xfrm>
            <a:off x="1676400" y="673100"/>
            <a:ext cx="7124700" cy="5670550"/>
          </a:xfrm>
          <a:prstGeom prst="rect">
            <a:avLst/>
          </a:prstGeom>
          <a:noFill/>
          <a:ln w="9525">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3" descr=" ">
            <a:hlinkClick r:id="rId1"/>
          </p:cNvPr>
          <p:cNvPicPr>
            <a:picLocks noChangeAspect="1"/>
          </p:cNvPicPr>
          <p:nvPr/>
        </p:nvPicPr>
        <p:blipFill>
          <a:blip r:embed="rId2"/>
          <a:stretch>
            <a:fillRect/>
          </a:stretch>
        </p:blipFill>
        <p:spPr>
          <a:xfrm>
            <a:off x="2628900" y="609600"/>
            <a:ext cx="5497513" cy="5486400"/>
          </a:xfrm>
          <a:prstGeom prst="rect">
            <a:avLst/>
          </a:prstGeom>
          <a:noFill/>
          <a:ln w="9525" cap="flat" cmpd="sng">
            <a:solidFill>
              <a:schemeClr val="hlink"/>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4" descr="ipad2 347"/>
          <p:cNvPicPr>
            <a:picLocks noChangeAspect="1"/>
          </p:cNvPicPr>
          <p:nvPr/>
        </p:nvPicPr>
        <p:blipFill>
          <a:blip r:embed="rId1"/>
          <a:stretch>
            <a:fillRect/>
          </a:stretch>
        </p:blipFill>
        <p:spPr>
          <a:xfrm>
            <a:off x="5305425" y="549275"/>
            <a:ext cx="3484563" cy="2184400"/>
          </a:xfrm>
          <a:prstGeom prst="rect">
            <a:avLst/>
          </a:prstGeom>
          <a:noFill/>
          <a:ln w="9525">
            <a:noFill/>
          </a:ln>
        </p:spPr>
      </p:pic>
      <p:pic>
        <p:nvPicPr>
          <p:cNvPr id="9219" name="Picture 5" descr="ipad2 343"/>
          <p:cNvPicPr>
            <a:picLocks noChangeAspect="1"/>
          </p:cNvPicPr>
          <p:nvPr/>
        </p:nvPicPr>
        <p:blipFill>
          <a:blip r:embed="rId2"/>
          <a:stretch>
            <a:fillRect/>
          </a:stretch>
        </p:blipFill>
        <p:spPr>
          <a:xfrm>
            <a:off x="1255713" y="549275"/>
            <a:ext cx="3482975" cy="2173288"/>
          </a:xfrm>
          <a:prstGeom prst="rect">
            <a:avLst/>
          </a:prstGeom>
          <a:noFill/>
          <a:ln w="9525">
            <a:noFill/>
          </a:ln>
        </p:spPr>
      </p:pic>
      <p:pic>
        <p:nvPicPr>
          <p:cNvPr id="9220" name="Picture 6" descr="ipad2 345"/>
          <p:cNvPicPr>
            <a:picLocks noChangeAspect="1"/>
          </p:cNvPicPr>
          <p:nvPr/>
        </p:nvPicPr>
        <p:blipFill>
          <a:blip r:embed="rId3"/>
          <a:stretch>
            <a:fillRect/>
          </a:stretch>
        </p:blipFill>
        <p:spPr>
          <a:xfrm>
            <a:off x="444500" y="3573463"/>
            <a:ext cx="3360738" cy="2101850"/>
          </a:xfrm>
          <a:prstGeom prst="rect">
            <a:avLst/>
          </a:prstGeom>
          <a:noFill/>
          <a:ln w="9525">
            <a:noFill/>
          </a:ln>
        </p:spPr>
      </p:pic>
      <p:pic>
        <p:nvPicPr>
          <p:cNvPr id="9221" name="Picture 7" descr="ipad2 352"/>
          <p:cNvPicPr>
            <a:picLocks noChangeAspect="1"/>
          </p:cNvPicPr>
          <p:nvPr/>
        </p:nvPicPr>
        <p:blipFill>
          <a:blip r:embed="rId4"/>
          <a:stretch>
            <a:fillRect/>
          </a:stretch>
        </p:blipFill>
        <p:spPr>
          <a:xfrm>
            <a:off x="4010025" y="3500438"/>
            <a:ext cx="2541588" cy="2305050"/>
          </a:xfrm>
          <a:prstGeom prst="rect">
            <a:avLst/>
          </a:prstGeom>
          <a:noFill/>
          <a:ln w="9525">
            <a:noFill/>
          </a:ln>
        </p:spPr>
      </p:pic>
      <p:pic>
        <p:nvPicPr>
          <p:cNvPr id="9222" name="Picture 8" descr="ipad2 346"/>
          <p:cNvPicPr>
            <a:picLocks noChangeAspect="1"/>
          </p:cNvPicPr>
          <p:nvPr/>
        </p:nvPicPr>
        <p:blipFill>
          <a:blip r:embed="rId5"/>
          <a:stretch>
            <a:fillRect/>
          </a:stretch>
        </p:blipFill>
        <p:spPr>
          <a:xfrm>
            <a:off x="6762750" y="3644900"/>
            <a:ext cx="3281363" cy="2046288"/>
          </a:xfrm>
          <a:prstGeom prst="rect">
            <a:avLst/>
          </a:prstGeom>
          <a:noFill/>
          <a:ln w="9525">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7458" name="Picture 2" descr="E:\Hinh ip tam\2017-07-25 hinh moi\IMG_4337.JPG"/>
          <p:cNvPicPr>
            <a:picLocks noChangeAspect="1"/>
          </p:cNvPicPr>
          <p:nvPr/>
        </p:nvPicPr>
        <p:blipFill>
          <a:blip r:embed="rId1"/>
          <a:stretch>
            <a:fillRect/>
          </a:stretch>
        </p:blipFill>
        <p:spPr>
          <a:xfrm>
            <a:off x="1828800" y="533400"/>
            <a:ext cx="7180263" cy="5715000"/>
          </a:xfrm>
          <a:prstGeom prst="rect">
            <a:avLst/>
          </a:prstGeom>
          <a:noFill/>
          <a:ln w="9525">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8482" name="Picture 2" descr="E:\Hinh ip tam\2017-07-25 hinh moi\IMG_4338.JPG"/>
          <p:cNvPicPr>
            <a:picLocks noChangeAspect="1"/>
          </p:cNvPicPr>
          <p:nvPr/>
        </p:nvPicPr>
        <p:blipFill>
          <a:blip r:embed="rId1"/>
          <a:stretch>
            <a:fillRect/>
          </a:stretch>
        </p:blipFill>
        <p:spPr>
          <a:xfrm>
            <a:off x="1866900" y="685800"/>
            <a:ext cx="7010400" cy="5622925"/>
          </a:xfrm>
          <a:prstGeom prst="rect">
            <a:avLst/>
          </a:prstGeom>
          <a:noFill/>
          <a:ln w="9525">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9506" name="Picture 2" descr="E:\Hinh ip tam\2017-07-25 hinh moi\IMG_4339.JPG"/>
          <p:cNvPicPr>
            <a:picLocks noChangeAspect="1"/>
          </p:cNvPicPr>
          <p:nvPr/>
        </p:nvPicPr>
        <p:blipFill>
          <a:blip r:embed="rId1"/>
          <a:stretch>
            <a:fillRect/>
          </a:stretch>
        </p:blipFill>
        <p:spPr>
          <a:xfrm>
            <a:off x="1943100" y="660400"/>
            <a:ext cx="6629400" cy="5316538"/>
          </a:xfrm>
          <a:prstGeom prst="rect">
            <a:avLst/>
          </a:prstGeom>
          <a:noFill/>
          <a:ln w="9525">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0530" name="Picture 2"/>
          <p:cNvPicPr>
            <a:picLocks noChangeAspect="1"/>
          </p:cNvPicPr>
          <p:nvPr/>
        </p:nvPicPr>
        <p:blipFill>
          <a:blip r:embed="rId1"/>
          <a:srcRect l="9375" t="2083" r="9375" b="3125"/>
          <a:stretch>
            <a:fillRect/>
          </a:stretch>
        </p:blipFill>
        <p:spPr>
          <a:xfrm>
            <a:off x="1638300" y="304800"/>
            <a:ext cx="7010400" cy="61341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1554" name="Picture 2" descr="E:\Hinh ip tam\2017-07-25 hinh moi\IMG_4340.JPG"/>
          <p:cNvPicPr>
            <a:picLocks noChangeAspect="1"/>
          </p:cNvPicPr>
          <p:nvPr/>
        </p:nvPicPr>
        <p:blipFill>
          <a:blip r:embed="rId1"/>
          <a:stretch>
            <a:fillRect/>
          </a:stretch>
        </p:blipFill>
        <p:spPr>
          <a:xfrm>
            <a:off x="1943100" y="762000"/>
            <a:ext cx="6840538" cy="5486400"/>
          </a:xfrm>
          <a:prstGeom prst="rect">
            <a:avLst/>
          </a:prstGeom>
          <a:noFill/>
          <a:ln w="9525">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2578" name="Picture 2" descr="E:\Hinh ip tam\2017-07-25 hinh moi\IMG_4341.JPG"/>
          <p:cNvPicPr>
            <a:picLocks noChangeAspect="1"/>
          </p:cNvPicPr>
          <p:nvPr/>
        </p:nvPicPr>
        <p:blipFill>
          <a:blip r:embed="rId1"/>
          <a:stretch>
            <a:fillRect/>
          </a:stretch>
        </p:blipFill>
        <p:spPr>
          <a:xfrm>
            <a:off x="1790700" y="609600"/>
            <a:ext cx="7083425" cy="5638800"/>
          </a:xfrm>
          <a:prstGeom prst="rect">
            <a:avLst/>
          </a:prstGeom>
          <a:noFill/>
          <a:ln w="9525">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02" name="Picture 2" descr="E:\Hinh ip tam\2017-07-25 hinh moi\IMG_4342.JPG"/>
          <p:cNvPicPr>
            <a:picLocks noChangeAspect="1"/>
          </p:cNvPicPr>
          <p:nvPr/>
        </p:nvPicPr>
        <p:blipFill>
          <a:blip r:embed="rId1"/>
          <a:stretch>
            <a:fillRect/>
          </a:stretch>
        </p:blipFill>
        <p:spPr>
          <a:xfrm>
            <a:off x="2095500" y="762000"/>
            <a:ext cx="6350000" cy="5295900"/>
          </a:xfrm>
          <a:prstGeom prst="rect">
            <a:avLst/>
          </a:prstGeom>
          <a:noFill/>
          <a:ln w="9525">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4626" name="Picture 8"/>
          <p:cNvPicPr>
            <a:picLocks noChangeAspect="1"/>
          </p:cNvPicPr>
          <p:nvPr/>
        </p:nvPicPr>
        <p:blipFill>
          <a:blip r:embed="rId1"/>
          <a:stretch>
            <a:fillRect/>
          </a:stretch>
        </p:blipFill>
        <p:spPr>
          <a:xfrm>
            <a:off x="1943100" y="457200"/>
            <a:ext cx="6248400" cy="6059488"/>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5650" name="Picture 8"/>
          <p:cNvPicPr>
            <a:picLocks noChangeAspect="1"/>
          </p:cNvPicPr>
          <p:nvPr/>
        </p:nvPicPr>
        <p:blipFill>
          <a:blip r:embed="rId1"/>
          <a:stretch>
            <a:fillRect/>
          </a:stretch>
        </p:blipFill>
        <p:spPr>
          <a:xfrm>
            <a:off x="257175" y="1524000"/>
            <a:ext cx="4029075" cy="3473450"/>
          </a:xfrm>
          <a:prstGeom prst="rect">
            <a:avLst/>
          </a:prstGeom>
          <a:noFill/>
          <a:ln w="9525" cap="flat" cmpd="sng">
            <a:solidFill>
              <a:schemeClr val="hlink"/>
            </a:solidFill>
            <a:prstDash val="solid"/>
            <a:miter/>
            <a:headEnd type="none" w="med" len="med"/>
            <a:tailEnd type="none" w="med" len="med"/>
          </a:ln>
        </p:spPr>
      </p:pic>
      <p:pic>
        <p:nvPicPr>
          <p:cNvPr id="155651" name="Picture 9"/>
          <p:cNvPicPr>
            <a:picLocks noChangeAspect="1"/>
          </p:cNvPicPr>
          <p:nvPr/>
        </p:nvPicPr>
        <p:blipFill>
          <a:blip r:embed="rId2"/>
          <a:stretch>
            <a:fillRect/>
          </a:stretch>
        </p:blipFill>
        <p:spPr>
          <a:xfrm>
            <a:off x="4371975" y="1524000"/>
            <a:ext cx="5657850" cy="3497263"/>
          </a:xfrm>
          <a:prstGeom prst="rect">
            <a:avLst/>
          </a:prstGeom>
          <a:noFill/>
          <a:ln w="9525" cap="flat" cmpd="sng">
            <a:solidFill>
              <a:schemeClr val="hlink"/>
            </a:solidFill>
            <a:prstDash val="solid"/>
            <a:miter/>
            <a:headEnd type="none" w="med" len="med"/>
            <a:tailEnd type="none" w="med" len="med"/>
          </a:ln>
        </p:spPr>
      </p:pic>
      <p:sp>
        <p:nvSpPr>
          <p:cNvPr id="155652" name="Rectangle 10"/>
          <p:cNvSpPr>
            <a:spLocks noGrp="1" noRot="1"/>
          </p:cNvSpPr>
          <p:nvPr>
            <p:ph type="title"/>
          </p:nvPr>
        </p:nvSpPr>
        <p:spPr>
          <a:xfrm>
            <a:off x="514350" y="0"/>
            <a:ext cx="9258300" cy="1143000"/>
          </a:xfrm>
          <a:ln/>
        </p:spPr>
        <p:txBody>
          <a:bodyPr vert="horz" wrap="square" lIns="91440" tIns="45720" rIns="91440" bIns="45720" anchor="ctr"/>
          <a:p>
            <a:pPr eaLnBrk="1" hangingPunct="1"/>
            <a:r>
              <a:rPr lang="en-US" altLang="x-none" dirty="0"/>
              <a:t>HC POLAND</a:t>
            </a:r>
            <a:endParaRPr lang="en-US" altLang="x-none"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6674" name="Picture 2" descr="E:\Hinh ip tam\2017-07-25 hinh moi\IMG_4343.JPG"/>
          <p:cNvPicPr>
            <a:picLocks noChangeAspect="1"/>
          </p:cNvPicPr>
          <p:nvPr/>
        </p:nvPicPr>
        <p:blipFill>
          <a:blip r:embed="rId1"/>
          <a:stretch>
            <a:fillRect/>
          </a:stretch>
        </p:blipFill>
        <p:spPr>
          <a:xfrm>
            <a:off x="1714500" y="609600"/>
            <a:ext cx="6996113" cy="56388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4" descr="ipad 1532"/>
          <p:cNvPicPr>
            <a:picLocks noChangeAspect="1"/>
          </p:cNvPicPr>
          <p:nvPr/>
        </p:nvPicPr>
        <p:blipFill>
          <a:blip r:embed="rId1"/>
          <a:stretch>
            <a:fillRect/>
          </a:stretch>
        </p:blipFill>
        <p:spPr>
          <a:xfrm>
            <a:off x="850900" y="188913"/>
            <a:ext cx="2862263" cy="3816350"/>
          </a:xfrm>
          <a:prstGeom prst="rect">
            <a:avLst/>
          </a:prstGeom>
          <a:noFill/>
          <a:ln w="9525">
            <a:noFill/>
          </a:ln>
        </p:spPr>
      </p:pic>
      <p:pic>
        <p:nvPicPr>
          <p:cNvPr id="10243" name="Picture 5" descr="ipad 1539"/>
          <p:cNvPicPr>
            <a:picLocks noChangeAspect="1"/>
          </p:cNvPicPr>
          <p:nvPr/>
        </p:nvPicPr>
        <p:blipFill>
          <a:blip r:embed="rId2"/>
          <a:srcRect t="21637"/>
          <a:stretch>
            <a:fillRect/>
          </a:stretch>
        </p:blipFill>
        <p:spPr>
          <a:xfrm>
            <a:off x="4657725" y="260350"/>
            <a:ext cx="5143500" cy="2386013"/>
          </a:xfrm>
          <a:prstGeom prst="rect">
            <a:avLst/>
          </a:prstGeom>
          <a:noFill/>
          <a:ln w="9525">
            <a:noFill/>
          </a:ln>
        </p:spPr>
      </p:pic>
      <p:pic>
        <p:nvPicPr>
          <p:cNvPr id="10244" name="Picture 6" descr="ipad2 369"/>
          <p:cNvPicPr>
            <a:picLocks noChangeAspect="1"/>
          </p:cNvPicPr>
          <p:nvPr/>
        </p:nvPicPr>
        <p:blipFill>
          <a:blip r:embed="rId3"/>
          <a:stretch>
            <a:fillRect/>
          </a:stretch>
        </p:blipFill>
        <p:spPr>
          <a:xfrm>
            <a:off x="7169150" y="2924175"/>
            <a:ext cx="2759075" cy="3679825"/>
          </a:xfrm>
          <a:prstGeom prst="rect">
            <a:avLst/>
          </a:prstGeom>
          <a:noFill/>
          <a:ln w="9525">
            <a:noFill/>
          </a:ln>
        </p:spPr>
      </p:pic>
      <p:pic>
        <p:nvPicPr>
          <p:cNvPr id="10245" name="Picture 7" descr="ipad 874"/>
          <p:cNvPicPr>
            <a:picLocks noChangeAspect="1"/>
          </p:cNvPicPr>
          <p:nvPr/>
        </p:nvPicPr>
        <p:blipFill>
          <a:blip r:embed="rId4"/>
          <a:stretch>
            <a:fillRect/>
          </a:stretch>
        </p:blipFill>
        <p:spPr>
          <a:xfrm>
            <a:off x="1255713" y="4221163"/>
            <a:ext cx="4535487" cy="2493962"/>
          </a:xfrm>
          <a:prstGeom prst="rect">
            <a:avLst/>
          </a:prstGeom>
          <a:noFill/>
          <a:ln w="9525">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7698" name="Picture 2" descr="E:\Hinh ip tam\2017-07-25 hinh moi\IMG_4344.JPG"/>
          <p:cNvPicPr>
            <a:picLocks noChangeAspect="1"/>
          </p:cNvPicPr>
          <p:nvPr/>
        </p:nvPicPr>
        <p:blipFill>
          <a:blip r:embed="rId1"/>
          <a:stretch>
            <a:fillRect/>
          </a:stretch>
        </p:blipFill>
        <p:spPr>
          <a:xfrm>
            <a:off x="1270000" y="292100"/>
            <a:ext cx="7835900" cy="6237288"/>
          </a:xfrm>
          <a:prstGeom prst="rect">
            <a:avLst/>
          </a:prstGeom>
          <a:noFill/>
          <a:ln w="9525">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8722" name="Picture 2" descr="E:\Hinh ip tam\2017-07-25 hinh moi\IMG_4345.JPG"/>
          <p:cNvPicPr>
            <a:picLocks noChangeAspect="1"/>
          </p:cNvPicPr>
          <p:nvPr/>
        </p:nvPicPr>
        <p:blipFill>
          <a:blip r:embed="rId1"/>
          <a:stretch>
            <a:fillRect/>
          </a:stretch>
        </p:blipFill>
        <p:spPr>
          <a:xfrm>
            <a:off x="1866900" y="449263"/>
            <a:ext cx="7573963" cy="6027737"/>
          </a:xfrm>
          <a:prstGeom prst="rect">
            <a:avLst/>
          </a:prstGeom>
          <a:noFill/>
          <a:ln w="9525">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9746" name="Picture 7"/>
          <p:cNvPicPr>
            <a:picLocks noChangeAspect="1"/>
          </p:cNvPicPr>
          <p:nvPr/>
        </p:nvPicPr>
        <p:blipFill>
          <a:blip r:embed="rId1"/>
          <a:srcRect b="12431"/>
          <a:stretch>
            <a:fillRect/>
          </a:stretch>
        </p:blipFill>
        <p:spPr>
          <a:xfrm>
            <a:off x="2400300" y="533400"/>
            <a:ext cx="5410200" cy="572135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0770" name="Picture 2" descr="E:\Hinh ip tam\2017-07-25 hinh moi\IMG_4346.JPG"/>
          <p:cNvPicPr>
            <a:picLocks noChangeAspect="1"/>
          </p:cNvPicPr>
          <p:nvPr/>
        </p:nvPicPr>
        <p:blipFill>
          <a:blip r:embed="rId1"/>
          <a:stretch>
            <a:fillRect/>
          </a:stretch>
        </p:blipFill>
        <p:spPr>
          <a:xfrm>
            <a:off x="1257300" y="533400"/>
            <a:ext cx="7696200" cy="5972175"/>
          </a:xfrm>
          <a:prstGeom prst="rect">
            <a:avLst/>
          </a:prstGeom>
          <a:noFill/>
          <a:ln w="9525">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1794" name="Picture 2" descr="E:\Hinh ip tam\2017-07-25 hinh moi\IMG_4347.JPG"/>
          <p:cNvPicPr>
            <a:picLocks noChangeAspect="1"/>
          </p:cNvPicPr>
          <p:nvPr/>
        </p:nvPicPr>
        <p:blipFill>
          <a:blip r:embed="rId1"/>
          <a:stretch>
            <a:fillRect/>
          </a:stretch>
        </p:blipFill>
        <p:spPr>
          <a:xfrm>
            <a:off x="1409700" y="381000"/>
            <a:ext cx="7569200" cy="5873750"/>
          </a:xfrm>
          <a:prstGeom prst="rect">
            <a:avLst/>
          </a:prstGeom>
          <a:noFill/>
          <a:ln w="9525">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2818" name="Picture 2" descr="E:\Hinh ip tam\2017-07-25 hinh moi\IMG_4348.JPG"/>
          <p:cNvPicPr>
            <a:picLocks noChangeAspect="1"/>
          </p:cNvPicPr>
          <p:nvPr/>
        </p:nvPicPr>
        <p:blipFill>
          <a:blip r:embed="rId1"/>
          <a:stretch>
            <a:fillRect/>
          </a:stretch>
        </p:blipFill>
        <p:spPr>
          <a:xfrm>
            <a:off x="2247900" y="317500"/>
            <a:ext cx="5867400" cy="6350000"/>
          </a:xfrm>
          <a:prstGeom prst="rect">
            <a:avLst/>
          </a:prstGeom>
          <a:noFill/>
          <a:ln w="9525">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42" name="Picture 4"/>
          <p:cNvPicPr>
            <a:picLocks noChangeAspect="1"/>
          </p:cNvPicPr>
          <p:nvPr/>
        </p:nvPicPr>
        <p:blipFill>
          <a:blip r:embed="rId1"/>
          <a:stretch>
            <a:fillRect/>
          </a:stretch>
        </p:blipFill>
        <p:spPr>
          <a:xfrm>
            <a:off x="2571750" y="381000"/>
            <a:ext cx="5568950" cy="5700713"/>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4866" name="Picture 2" descr="E:\Hinh ip tam\2017-07-25 hinh moi\IMG_4349.JPG"/>
          <p:cNvPicPr>
            <a:picLocks noChangeAspect="1"/>
          </p:cNvPicPr>
          <p:nvPr/>
        </p:nvPicPr>
        <p:blipFill>
          <a:blip r:embed="rId1"/>
          <a:stretch>
            <a:fillRect/>
          </a:stretch>
        </p:blipFill>
        <p:spPr>
          <a:xfrm>
            <a:off x="2476500" y="304800"/>
            <a:ext cx="5740400" cy="6350000"/>
          </a:xfrm>
          <a:prstGeom prst="rect">
            <a:avLst/>
          </a:prstGeom>
          <a:noFill/>
          <a:ln w="9525">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5890" name="Picture 2" descr="E:\Hinh ip tam\2017-07-25 hinh moi\IMG_4350.JPG"/>
          <p:cNvPicPr>
            <a:picLocks noChangeAspect="1"/>
          </p:cNvPicPr>
          <p:nvPr/>
        </p:nvPicPr>
        <p:blipFill>
          <a:blip r:embed="rId1"/>
          <a:stretch>
            <a:fillRect/>
          </a:stretch>
        </p:blipFill>
        <p:spPr>
          <a:xfrm>
            <a:off x="1714500" y="685800"/>
            <a:ext cx="7086600" cy="5683250"/>
          </a:xfrm>
          <a:prstGeom prst="rect">
            <a:avLst/>
          </a:prstGeom>
          <a:noFill/>
          <a:ln w="9525">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6914" name="Picture 3" descr="14032011101"/>
          <p:cNvPicPr>
            <a:picLocks noChangeAspect="1"/>
          </p:cNvPicPr>
          <p:nvPr/>
        </p:nvPicPr>
        <p:blipFill>
          <a:blip r:embed="rId1"/>
          <a:srcRect l="2734" t="12158" r="6055" b="8496"/>
          <a:stretch>
            <a:fillRect/>
          </a:stretch>
        </p:blipFill>
        <p:spPr>
          <a:xfrm>
            <a:off x="2705100" y="584200"/>
            <a:ext cx="4991100" cy="57912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X-ray film&#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5555" t="10000" r="4074" b="28889"/>
          <a:stretch>
            <a:fillRect/>
          </a:stretch>
        </p:blipFill>
        <p:spPr>
          <a:xfrm>
            <a:off x="1943100" y="474688"/>
            <a:ext cx="6553200" cy="59086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4" descr="ipad2 398"/>
          <p:cNvPicPr>
            <a:picLocks noChangeAspect="1"/>
          </p:cNvPicPr>
          <p:nvPr/>
        </p:nvPicPr>
        <p:blipFill>
          <a:blip r:embed="rId1"/>
          <a:srcRect l="5795" r="8128" b="18962"/>
          <a:stretch>
            <a:fillRect/>
          </a:stretch>
        </p:blipFill>
        <p:spPr>
          <a:xfrm>
            <a:off x="5711825" y="1268413"/>
            <a:ext cx="4000500" cy="3889375"/>
          </a:xfrm>
          <a:prstGeom prst="rect">
            <a:avLst/>
          </a:prstGeom>
          <a:noFill/>
          <a:ln w="9525">
            <a:noFill/>
          </a:ln>
        </p:spPr>
      </p:pic>
      <p:pic>
        <p:nvPicPr>
          <p:cNvPr id="11267" name="Picture 5" descr="ipad2 385"/>
          <p:cNvPicPr>
            <a:picLocks noChangeAspect="1"/>
          </p:cNvPicPr>
          <p:nvPr/>
        </p:nvPicPr>
        <p:blipFill>
          <a:blip r:embed="rId2"/>
          <a:stretch>
            <a:fillRect/>
          </a:stretch>
        </p:blipFill>
        <p:spPr>
          <a:xfrm>
            <a:off x="1416050" y="333375"/>
            <a:ext cx="3322638" cy="2357438"/>
          </a:xfrm>
          <a:prstGeom prst="rect">
            <a:avLst/>
          </a:prstGeom>
          <a:noFill/>
          <a:ln w="9525">
            <a:noFill/>
          </a:ln>
        </p:spPr>
      </p:pic>
      <p:pic>
        <p:nvPicPr>
          <p:cNvPr id="11268" name="Picture 6" descr="ipad2 397"/>
          <p:cNvPicPr>
            <a:picLocks noChangeAspect="1"/>
          </p:cNvPicPr>
          <p:nvPr/>
        </p:nvPicPr>
        <p:blipFill>
          <a:blip r:embed="rId3"/>
          <a:stretch>
            <a:fillRect/>
          </a:stretch>
        </p:blipFill>
        <p:spPr>
          <a:xfrm>
            <a:off x="1903413" y="3068638"/>
            <a:ext cx="2430462" cy="3313112"/>
          </a:xfrm>
          <a:prstGeom prst="rect">
            <a:avLst/>
          </a:prstGeom>
          <a:noFill/>
          <a:ln w="9525">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7938" name="Picture 2" descr="E:\Hinh ip tam\2017-07-25 hinh moi\IMG_4351.JPG"/>
          <p:cNvPicPr>
            <a:picLocks noChangeAspect="1"/>
          </p:cNvPicPr>
          <p:nvPr/>
        </p:nvPicPr>
        <p:blipFill>
          <a:blip r:embed="rId1"/>
          <a:stretch>
            <a:fillRect/>
          </a:stretch>
        </p:blipFill>
        <p:spPr>
          <a:xfrm>
            <a:off x="2146300" y="990600"/>
            <a:ext cx="6350000" cy="5054600"/>
          </a:xfrm>
          <a:prstGeom prst="rect">
            <a:avLst/>
          </a:prstGeom>
          <a:noFill/>
          <a:ln w="9525">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8962" name="Picture 2" descr="E:\Hinh ip tam\2017-07-25 hinh moi\IMG_4352.JPG"/>
          <p:cNvPicPr>
            <a:picLocks noChangeAspect="1"/>
          </p:cNvPicPr>
          <p:nvPr/>
        </p:nvPicPr>
        <p:blipFill>
          <a:blip r:embed="rId1"/>
          <a:stretch>
            <a:fillRect/>
          </a:stretch>
        </p:blipFill>
        <p:spPr>
          <a:xfrm>
            <a:off x="1638300" y="457200"/>
            <a:ext cx="7366000" cy="5862638"/>
          </a:xfrm>
          <a:prstGeom prst="rect">
            <a:avLst/>
          </a:prstGeom>
          <a:noFill/>
          <a:ln w="9525">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9986" name="Picture 4"/>
          <p:cNvPicPr>
            <a:picLocks noChangeAspect="1"/>
          </p:cNvPicPr>
          <p:nvPr/>
        </p:nvPicPr>
        <p:blipFill>
          <a:blip r:embed="rId1"/>
          <a:stretch>
            <a:fillRect/>
          </a:stretch>
        </p:blipFill>
        <p:spPr>
          <a:xfrm>
            <a:off x="2476500" y="698500"/>
            <a:ext cx="5257800" cy="5214938"/>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1010" name="Picture 2" descr="E:\Hinh ip tam\2017-07-25 hinh moi\IMG_4353.JPG"/>
          <p:cNvPicPr>
            <a:picLocks noChangeAspect="1"/>
          </p:cNvPicPr>
          <p:nvPr/>
        </p:nvPicPr>
        <p:blipFill>
          <a:blip r:embed="rId1"/>
          <a:stretch>
            <a:fillRect/>
          </a:stretch>
        </p:blipFill>
        <p:spPr>
          <a:xfrm>
            <a:off x="1943100" y="609600"/>
            <a:ext cx="6896100" cy="5586413"/>
          </a:xfrm>
          <a:prstGeom prst="rect">
            <a:avLst/>
          </a:prstGeom>
          <a:noFill/>
          <a:ln w="9525">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2034" name="Picture 2" descr="E:\Hinh ip tam\2017-07-25 hinh moi\IMG_4354.JPG"/>
          <p:cNvPicPr>
            <a:picLocks noChangeAspect="1"/>
          </p:cNvPicPr>
          <p:nvPr/>
        </p:nvPicPr>
        <p:blipFill>
          <a:blip r:embed="rId1"/>
          <a:stretch>
            <a:fillRect/>
          </a:stretch>
        </p:blipFill>
        <p:spPr>
          <a:xfrm>
            <a:off x="1943100" y="311150"/>
            <a:ext cx="7235825" cy="5861050"/>
          </a:xfrm>
          <a:prstGeom prst="rect">
            <a:avLst/>
          </a:prstGeom>
          <a:noFill/>
          <a:ln w="9525">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3058" name="Picture 7" descr="minimal-pleural-effusion-r"/>
          <p:cNvPicPr>
            <a:picLocks noChangeAspect="1"/>
          </p:cNvPicPr>
          <p:nvPr/>
        </p:nvPicPr>
        <p:blipFill>
          <a:blip r:embed="rId1"/>
          <a:stretch>
            <a:fillRect/>
          </a:stretch>
        </p:blipFill>
        <p:spPr>
          <a:xfrm>
            <a:off x="1885950" y="228600"/>
            <a:ext cx="6408738" cy="5867400"/>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82" name="Picture 2" descr="E:\Hinh ip tam\2017-07-25 hinh moi\IMG_4355.JPG"/>
          <p:cNvPicPr>
            <a:picLocks noChangeAspect="1"/>
          </p:cNvPicPr>
          <p:nvPr/>
        </p:nvPicPr>
        <p:blipFill>
          <a:blip r:embed="rId1"/>
          <a:stretch>
            <a:fillRect/>
          </a:stretch>
        </p:blipFill>
        <p:spPr>
          <a:xfrm>
            <a:off x="1181100" y="304800"/>
            <a:ext cx="7442200" cy="6027738"/>
          </a:xfrm>
          <a:prstGeom prst="rect">
            <a:avLst/>
          </a:prstGeom>
          <a:noFill/>
          <a:ln w="9525">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5106" name="Picture 2" descr="E:\Hinh ip tam\2017-07-25 hinh moi\IMG_4356.JPG"/>
          <p:cNvPicPr>
            <a:picLocks noChangeAspect="1"/>
          </p:cNvPicPr>
          <p:nvPr/>
        </p:nvPicPr>
        <p:blipFill>
          <a:blip r:embed="rId1"/>
          <a:stretch>
            <a:fillRect/>
          </a:stretch>
        </p:blipFill>
        <p:spPr>
          <a:xfrm>
            <a:off x="1790700" y="685800"/>
            <a:ext cx="7137400" cy="5681663"/>
          </a:xfrm>
          <a:prstGeom prst="rect">
            <a:avLst/>
          </a:prstGeom>
          <a:noFill/>
          <a:ln w="9525">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6130" name="Picture 5" descr="pleural%20effusion%20CXR%202"/>
          <p:cNvPicPr>
            <a:picLocks noChangeAspect="1"/>
          </p:cNvPicPr>
          <p:nvPr/>
        </p:nvPicPr>
        <p:blipFill>
          <a:blip r:embed="rId1"/>
          <a:srcRect l="14667"/>
          <a:stretch>
            <a:fillRect/>
          </a:stretch>
        </p:blipFill>
        <p:spPr>
          <a:xfrm>
            <a:off x="2324100" y="381000"/>
            <a:ext cx="5867400" cy="5851525"/>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7154" name="Picture 6" descr="Left-sided_Pleural_Effusion"/>
          <p:cNvPicPr>
            <a:picLocks noChangeAspect="1"/>
          </p:cNvPicPr>
          <p:nvPr/>
        </p:nvPicPr>
        <p:blipFill>
          <a:blip r:embed="rId1"/>
          <a:srcRect l="3241" t="3606" r="3241" b="4958"/>
          <a:stretch>
            <a:fillRect/>
          </a:stretch>
        </p:blipFill>
        <p:spPr>
          <a:xfrm>
            <a:off x="2324100" y="609600"/>
            <a:ext cx="6096000" cy="5372100"/>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a:xfrm>
            <a:off x="800100" y="228600"/>
            <a:ext cx="8743950" cy="1143000"/>
          </a:xfrm>
          <a:ln/>
        </p:spPr>
        <p:txBody>
          <a:bodyPr vert="horz" wrap="square" lIns="91440" tIns="45720" rIns="91440" bIns="45720" anchor="ctr"/>
          <a:p>
            <a:r>
              <a:rPr lang="en-US" altLang="x-none" dirty="0">
                <a:solidFill>
                  <a:srgbClr val="FFFF00"/>
                </a:solidFill>
                <a:latin typeface="VNI-Times" pitchFamily="2" charset="0"/>
              </a:rPr>
              <a:t>YÙ nghóa hình X quang.</a:t>
            </a:r>
            <a:endParaRPr dirty="0">
              <a:solidFill>
                <a:srgbClr val="FFFF00"/>
              </a:solidFill>
              <a:latin typeface="VNI-Times" pitchFamily="2" charset="0"/>
            </a:endParaRPr>
          </a:p>
        </p:txBody>
      </p:sp>
      <p:sp>
        <p:nvSpPr>
          <p:cNvPr id="5123" name="Rectangle 3"/>
          <p:cNvSpPr>
            <a:spLocks noGrp="1"/>
          </p:cNvSpPr>
          <p:nvPr>
            <p:ph type="body" sz="half" idx="1"/>
          </p:nvPr>
        </p:nvSpPr>
        <p:spPr>
          <a:xfrm>
            <a:off x="852488" y="1676400"/>
            <a:ext cx="4295775" cy="4114800"/>
          </a:xfrm>
          <a:ln/>
        </p:spPr>
        <p:txBody>
          <a:bodyPr vert="horz" wrap="square" lIns="91440" tIns="45720" rIns="91440" bIns="45720" anchor="t"/>
          <a:p>
            <a:pPr>
              <a:lnSpc>
                <a:spcPct val="90000"/>
              </a:lnSpc>
              <a:buClrTx/>
              <a:buSzTx/>
              <a:buFontTx/>
              <a:buNone/>
            </a:pPr>
            <a:r>
              <a:rPr lang="en-US" altLang="x-none" sz="1800" dirty="0">
                <a:solidFill>
                  <a:srgbClr val="FFFF00"/>
                </a:solidFill>
                <a:latin typeface="VNI-Times" pitchFamily="2" charset="0"/>
              </a:rPr>
              <a:t>Ñoä haáp thu tia X cuûa caáu truùc trong cô theå:</a:t>
            </a:r>
            <a:endParaRPr lang="en-US" altLang="x-none" sz="1800" dirty="0">
              <a:solidFill>
                <a:srgbClr val="FFFF00"/>
              </a:solidFill>
              <a:latin typeface="VNI-Times" pitchFamily="2" charset="0"/>
            </a:endParaRPr>
          </a:p>
          <a:p>
            <a:pPr lvl="1">
              <a:lnSpc>
                <a:spcPct val="90000"/>
              </a:lnSpc>
            </a:pPr>
            <a:r>
              <a:rPr lang="en-US" altLang="x-none" sz="1600" dirty="0">
                <a:solidFill>
                  <a:srgbClr val="FFFF00"/>
                </a:solidFill>
                <a:latin typeface="VNI-Times" pitchFamily="2" charset="0"/>
              </a:rPr>
              <a:t>Khí: khoâng haáp thu tia: ñen nhieàu.</a:t>
            </a:r>
            <a:endParaRPr lang="en-US" altLang="x-none" sz="1600" dirty="0">
              <a:solidFill>
                <a:srgbClr val="FFFF00"/>
              </a:solidFill>
              <a:latin typeface="VNI-Times" pitchFamily="2" charset="0"/>
            </a:endParaRPr>
          </a:p>
          <a:p>
            <a:pPr lvl="1">
              <a:lnSpc>
                <a:spcPct val="90000"/>
              </a:lnSpc>
            </a:pPr>
            <a:r>
              <a:rPr lang="en-US" altLang="x-none" sz="1600" dirty="0">
                <a:solidFill>
                  <a:srgbClr val="FFFF00"/>
                </a:solidFill>
                <a:latin typeface="VNI-Times" pitchFamily="2" charset="0"/>
              </a:rPr>
              <a:t>Môõ: do tyû troïng nhoû hôn nöôùc ít haáp thu tia: xaùm nhieàu.</a:t>
            </a:r>
            <a:endParaRPr lang="en-US" altLang="x-none" sz="1600" dirty="0">
              <a:solidFill>
                <a:srgbClr val="FFFF00"/>
              </a:solidFill>
              <a:latin typeface="VNI-Times" pitchFamily="2" charset="0"/>
            </a:endParaRPr>
          </a:p>
          <a:p>
            <a:pPr lvl="1">
              <a:lnSpc>
                <a:spcPct val="90000"/>
              </a:lnSpc>
            </a:pPr>
            <a:r>
              <a:rPr lang="en-US" altLang="x-none" sz="1600" dirty="0">
                <a:solidFill>
                  <a:srgbClr val="FFFF00"/>
                </a:solidFill>
                <a:latin typeface="VNI-Times" pitchFamily="2" charset="0"/>
              </a:rPr>
              <a:t>Nöôùc hay dòch: goàm taát caû caùc boä chöùa dòch nhö tim, gan, maùu, thaän, naõo…ñeàu coù ñoä xaùm nhö nhau.</a:t>
            </a:r>
            <a:endParaRPr lang="en-US" altLang="x-none" sz="1600" dirty="0">
              <a:solidFill>
                <a:srgbClr val="FFFF00"/>
              </a:solidFill>
              <a:latin typeface="VNI-Times" pitchFamily="2" charset="0"/>
            </a:endParaRPr>
          </a:p>
          <a:p>
            <a:pPr lvl="1">
              <a:lnSpc>
                <a:spcPct val="90000"/>
              </a:lnSpc>
            </a:pPr>
            <a:r>
              <a:rPr lang="en-US" altLang="x-none" sz="1600" dirty="0">
                <a:solidFill>
                  <a:srgbClr val="FFFF00"/>
                </a:solidFill>
                <a:latin typeface="VNI-Times" pitchFamily="2" charset="0"/>
              </a:rPr>
              <a:t>Caáu truùc coù calcium: caûn tia nhieàu, neân maøu traéng </a:t>
            </a:r>
            <a:endParaRPr lang="en-US" altLang="x-none" sz="1600" dirty="0">
              <a:solidFill>
                <a:srgbClr val="FFFF00"/>
              </a:solidFill>
              <a:latin typeface="VNI-Times" pitchFamily="2" charset="0"/>
            </a:endParaRPr>
          </a:p>
          <a:p>
            <a:pPr lvl="1">
              <a:lnSpc>
                <a:spcPct val="90000"/>
              </a:lnSpc>
            </a:pPr>
            <a:r>
              <a:rPr lang="en-US" altLang="x-none" sz="1600" dirty="0">
                <a:solidFill>
                  <a:srgbClr val="FFFF00"/>
                </a:solidFill>
                <a:latin typeface="VNI-Times" pitchFamily="2" charset="0"/>
              </a:rPr>
              <a:t>Chaát töông phaûn caûn quang: barium, iodide…</a:t>
            </a:r>
            <a:endParaRPr lang="en-US" altLang="x-none" sz="1600" dirty="0">
              <a:solidFill>
                <a:srgbClr val="FFFF00"/>
              </a:solidFill>
              <a:latin typeface="VNI-Times" pitchFamily="2" charset="0"/>
            </a:endParaRPr>
          </a:p>
          <a:p>
            <a:pPr lvl="1">
              <a:lnSpc>
                <a:spcPct val="90000"/>
              </a:lnSpc>
            </a:pPr>
            <a:r>
              <a:rPr lang="en-US" altLang="x-none" sz="1600" dirty="0">
                <a:solidFill>
                  <a:srgbClr val="FFFF00"/>
                </a:solidFill>
                <a:latin typeface="VNI-Times" pitchFamily="2" charset="0"/>
              </a:rPr>
              <a:t>Kim khí.</a:t>
            </a:r>
            <a:endParaRPr sz="1600" dirty="0">
              <a:solidFill>
                <a:srgbClr val="FFFF00"/>
              </a:solidFill>
              <a:latin typeface="VNI-Times" pitchFamily="2" charset="0"/>
            </a:endParaRPr>
          </a:p>
        </p:txBody>
      </p:sp>
      <p:pic>
        <p:nvPicPr>
          <p:cNvPr id="5124" name="Picture 5"/>
          <p:cNvPicPr>
            <a:picLocks noGrp="1" noChangeAspect="1"/>
          </p:cNvPicPr>
          <p:nvPr>
            <p:ph sz="half" idx="2"/>
          </p:nvPr>
        </p:nvPicPr>
        <p:blipFill>
          <a:blip r:embed="rId1"/>
          <a:srcRect/>
          <a:stretch>
            <a:fillRect/>
          </a:stretch>
        </p:blipFill>
        <p:spPr>
          <a:xfrm>
            <a:off x="5981700" y="1981200"/>
            <a:ext cx="3789363" cy="4114800"/>
          </a:xfrm>
          <a:ln>
            <a:solidFill>
              <a:schemeClr val="folHlink">
                <a:alpha val="100000"/>
              </a:schemeClr>
            </a:solidFill>
            <a:miter lim="800000"/>
            <a:headEnd/>
            <a:tailEnd/>
          </a:ln>
        </p:spPr>
      </p:pic>
      <p:pic>
        <p:nvPicPr>
          <p:cNvPr id="5125" name="Picture 2"/>
          <p:cNvPicPr>
            <a:picLocks noChangeAspect="1"/>
          </p:cNvPicPr>
          <p:nvPr/>
        </p:nvPicPr>
        <p:blipFill>
          <a:blip r:embed="rId2"/>
          <a:stretch>
            <a:fillRect/>
          </a:stretch>
        </p:blipFill>
        <p:spPr>
          <a:xfrm>
            <a:off x="190500" y="5194300"/>
            <a:ext cx="5619750" cy="1447800"/>
          </a:xfrm>
          <a:prstGeom prst="rect">
            <a:avLst/>
          </a:prstGeom>
          <a:noFill/>
          <a:ln w="9525">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8178" name="Picture 2" descr="E:\Hinh ip tam\2017-07-25 hinh moi\IMG_4357.JPG"/>
          <p:cNvPicPr>
            <a:picLocks noChangeAspect="1"/>
          </p:cNvPicPr>
          <p:nvPr/>
        </p:nvPicPr>
        <p:blipFill>
          <a:blip r:embed="rId1"/>
          <a:stretch>
            <a:fillRect/>
          </a:stretch>
        </p:blipFill>
        <p:spPr>
          <a:xfrm>
            <a:off x="1638300" y="685800"/>
            <a:ext cx="6934200" cy="5616575"/>
          </a:xfrm>
          <a:prstGeom prst="rect">
            <a:avLst/>
          </a:prstGeom>
          <a:noFill/>
          <a:ln w="9525">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9202" name="Picture 2" descr="E:\Hinh ip tam\2017-07-25 hinh moi\IMG_4358.JPG"/>
          <p:cNvPicPr>
            <a:picLocks noChangeAspect="1"/>
          </p:cNvPicPr>
          <p:nvPr/>
        </p:nvPicPr>
        <p:blipFill>
          <a:blip r:embed="rId1"/>
          <a:stretch>
            <a:fillRect/>
          </a:stretch>
        </p:blipFill>
        <p:spPr>
          <a:xfrm>
            <a:off x="1485900" y="381000"/>
            <a:ext cx="7543800" cy="6035675"/>
          </a:xfrm>
          <a:prstGeom prst="rect">
            <a:avLst/>
          </a:prstGeom>
          <a:noFill/>
          <a:ln w="9525">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0226" name="Content Placeholder 3" descr="PE6-18.jpg"/>
          <p:cNvPicPr>
            <a:picLocks noChangeAspect="1"/>
          </p:cNvPicPr>
          <p:nvPr/>
        </p:nvPicPr>
        <p:blipFill>
          <a:blip r:embed="rId1"/>
          <a:srcRect t="5202"/>
          <a:stretch>
            <a:fillRect/>
          </a:stretch>
        </p:blipFill>
        <p:spPr>
          <a:xfrm>
            <a:off x="3086100" y="457200"/>
            <a:ext cx="4271963" cy="5867400"/>
          </a:xfrm>
          <a:prstGeom prst="rect">
            <a:avLst/>
          </a:prstGeom>
          <a:noFill/>
          <a:ln w="28575" cap="flat" cmpd="sng">
            <a:solidFill>
              <a:schemeClr val="tx1"/>
            </a:solidFill>
            <a:prstDash val="solid"/>
            <a:miter/>
            <a:headEnd type="none" w="med" len="med"/>
            <a:tailEnd type="none" w="med" len="med"/>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2"/>
          <p:cNvSpPr/>
          <p:nvPr/>
        </p:nvSpPr>
        <p:spPr>
          <a:xfrm>
            <a:off x="188238" y="152401"/>
            <a:ext cx="1608132" cy="646331"/>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marL="719455" marR="0" lvl="0" indent="-719455" algn="l" defTabSz="914400" rtl="0" eaLnBrk="0" fontAlgn="base" latinLnBrk="0" hangingPunct="0">
              <a:lnSpc>
                <a:spcPct val="100000"/>
              </a:lnSpc>
              <a:spcBef>
                <a:spcPct val="0"/>
              </a:spcBef>
              <a:spcAft>
                <a:spcPct val="0"/>
              </a:spcAft>
              <a:buClrTx/>
              <a:buSzTx/>
              <a:buFontTx/>
              <a:buNone/>
              <a:defRPr/>
            </a:pPr>
            <a:r>
              <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rPr>
              <a:t>Pleura </a:t>
            </a:r>
            <a:endPar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endParaRPr>
          </a:p>
        </p:txBody>
      </p:sp>
      <p:sp>
        <p:nvSpPr>
          <p:cNvPr id="4" name="Rectangle 3"/>
          <p:cNvSpPr/>
          <p:nvPr/>
        </p:nvSpPr>
        <p:spPr>
          <a:xfrm>
            <a:off x="685801" y="1219200"/>
            <a:ext cx="3821815" cy="523220"/>
          </a:xfrm>
          <a:prstGeom prst="rect">
            <a:avLst/>
          </a:prstGeom>
          <a:noFill/>
        </p:spPr>
        <p:txBody>
          <a:bodyPr wrap="none">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361950" marR="0" lvl="0" indent="-361950" algn="l" defTabSz="914400" rtl="0" eaLnBrk="0" fontAlgn="base" latinLnBrk="0" hangingPunct="0">
              <a:lnSpc>
                <a:spcPct val="100000"/>
              </a:lnSpc>
              <a:spcBef>
                <a:spcPct val="0"/>
              </a:spcBef>
              <a:spcAft>
                <a:spcPct val="0"/>
              </a:spcAft>
              <a:buClrTx/>
              <a:buSzTx/>
              <a:buFontTx/>
              <a:buNone/>
              <a:defRPr/>
            </a:pPr>
            <a:r>
              <a:rPr kumimoji="0" lang="en-US" sz="2800" b="1" i="0" u="none" strike="noStrike" kern="1200" cap="none" spc="0" normalizeH="0" baseline="0" noProof="0" dirty="0">
                <a:solidFill>
                  <a:schemeClr val="accent3"/>
                </a:solidFill>
                <a:effectLst/>
                <a:uLnTx/>
                <a:uFillTx/>
                <a:latin typeface="Times New Roman" panose="02020603050405020304" pitchFamily="18" charset="0"/>
                <a:ea typeface="+mn-ea"/>
                <a:cs typeface="+mn-cs"/>
              </a:rPr>
              <a:t>Effusion (Hydrothorax)</a:t>
            </a:r>
            <a:endParaRPr kumimoji="0" lang="en-US" sz="2800" b="1" i="0" u="none" strike="noStrike" kern="1200" cap="none" spc="0" normalizeH="0" baseline="0" noProof="0" dirty="0">
              <a:solidFill>
                <a:schemeClr val="accent3"/>
              </a:solidFill>
              <a:effectLst/>
              <a:uLnTx/>
              <a:uFillTx/>
              <a:latin typeface="Times New Roman" panose="02020603050405020304" pitchFamily="18" charset="0"/>
              <a:ea typeface="+mn-ea"/>
              <a:cs typeface="+mn-cs"/>
            </a:endParaRPr>
          </a:p>
        </p:txBody>
      </p:sp>
      <p:pic>
        <p:nvPicPr>
          <p:cNvPr id="90116" name="Picture 4" descr="http://jama.jamanetwork.com/data/journals/jama/4448/m_jpg0121f1.jpeg"/>
          <p:cNvPicPr>
            <a:picLocks noChangeAspect="1" noChangeArrowheads="1"/>
          </p:cNvPicPr>
          <p:nvPr/>
        </p:nvPicPr>
        <p:blipFill>
          <a:blip r:embed="rId1" cstate="print"/>
          <a:srcRect/>
          <a:stretch>
            <a:fillRect/>
          </a:stretch>
        </p:blipFill>
        <p:spPr bwMode="auto">
          <a:xfrm>
            <a:off x="6086475" y="1219201"/>
            <a:ext cx="3643409" cy="5493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0118" name="Picture 6" descr="http://www.yale.edu/imaging/cases/pleural_effusion_bilat/graphics/rad1.gif"/>
          <p:cNvPicPr>
            <a:picLocks noChangeAspect="1" noChangeArrowheads="1"/>
          </p:cNvPicPr>
          <p:nvPr/>
        </p:nvPicPr>
        <p:blipFill>
          <a:blip r:embed="rId2"/>
          <a:srcRect/>
          <a:stretch>
            <a:fillRect/>
          </a:stretch>
        </p:blipFill>
        <p:spPr bwMode="auto">
          <a:xfrm>
            <a:off x="514350" y="2438400"/>
            <a:ext cx="5143500" cy="3917950"/>
          </a:xfrm>
          <a:prstGeom prst="rect">
            <a:avLst/>
          </a:prstGeom>
          <a:noFill/>
          <a:ln>
            <a:solidFill>
              <a:schemeClr val="bg2">
                <a:lumMod val="90000"/>
              </a:schemeClr>
            </a:solid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2"/>
          <p:cNvSpPr/>
          <p:nvPr/>
        </p:nvSpPr>
        <p:spPr>
          <a:xfrm>
            <a:off x="188238" y="152401"/>
            <a:ext cx="1608132" cy="646331"/>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marL="719455" marR="0" lvl="0" indent="-719455" algn="l" defTabSz="914400" rtl="0" eaLnBrk="0" fontAlgn="base" latinLnBrk="0" hangingPunct="0">
              <a:lnSpc>
                <a:spcPct val="100000"/>
              </a:lnSpc>
              <a:spcBef>
                <a:spcPct val="0"/>
              </a:spcBef>
              <a:spcAft>
                <a:spcPct val="0"/>
              </a:spcAft>
              <a:buClrTx/>
              <a:buSzTx/>
              <a:buFontTx/>
              <a:buNone/>
              <a:defRPr/>
            </a:pPr>
            <a:r>
              <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rPr>
              <a:t>Pleura </a:t>
            </a:r>
            <a:endPar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endParaRPr>
          </a:p>
        </p:txBody>
      </p:sp>
      <p:sp>
        <p:nvSpPr>
          <p:cNvPr id="4" name="Rectangle 3"/>
          <p:cNvSpPr/>
          <p:nvPr/>
        </p:nvSpPr>
        <p:spPr>
          <a:xfrm>
            <a:off x="685801" y="1219200"/>
            <a:ext cx="3821815" cy="523220"/>
          </a:xfrm>
          <a:prstGeom prst="rect">
            <a:avLst/>
          </a:prstGeom>
          <a:noFill/>
        </p:spPr>
        <p:txBody>
          <a:bodyPr wrap="none">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361950" marR="0" lvl="0" indent="-361950" algn="l" defTabSz="914400" rtl="0" eaLnBrk="0" fontAlgn="base" latinLnBrk="0" hangingPunct="0">
              <a:lnSpc>
                <a:spcPct val="100000"/>
              </a:lnSpc>
              <a:spcBef>
                <a:spcPct val="0"/>
              </a:spcBef>
              <a:spcAft>
                <a:spcPct val="0"/>
              </a:spcAft>
              <a:buClrTx/>
              <a:buSzTx/>
              <a:buFontTx/>
              <a:buNone/>
              <a:defRPr/>
            </a:pPr>
            <a:r>
              <a:rPr kumimoji="0" lang="en-US" sz="2800" b="1" i="0" u="none" strike="noStrike" kern="1200" cap="none" spc="0" normalizeH="0" baseline="0" noProof="0" dirty="0">
                <a:solidFill>
                  <a:schemeClr val="accent3"/>
                </a:solidFill>
                <a:effectLst/>
                <a:uLnTx/>
                <a:uFillTx/>
                <a:latin typeface="Times New Roman" panose="02020603050405020304" pitchFamily="18" charset="0"/>
                <a:ea typeface="+mn-ea"/>
                <a:cs typeface="+mn-cs"/>
              </a:rPr>
              <a:t>Effusion (Hydrothorax)</a:t>
            </a:r>
            <a:endParaRPr kumimoji="0" lang="en-US" sz="2800" b="1" i="0" u="none" strike="noStrike" kern="1200" cap="none" spc="0" normalizeH="0" baseline="0" noProof="0" dirty="0">
              <a:solidFill>
                <a:schemeClr val="accent3"/>
              </a:solidFill>
              <a:effectLst/>
              <a:uLnTx/>
              <a:uFillTx/>
              <a:latin typeface="Times New Roman" panose="02020603050405020304" pitchFamily="18" charset="0"/>
              <a:ea typeface="+mn-ea"/>
              <a:cs typeface="+mn-cs"/>
            </a:endParaRPr>
          </a:p>
        </p:txBody>
      </p:sp>
      <p:pic>
        <p:nvPicPr>
          <p:cNvPr id="90118" name="Picture 6" descr="http://www.yale.edu/imaging/cases/pleural_effusion_bilat/graphics/rad1.gif"/>
          <p:cNvPicPr>
            <a:picLocks noChangeAspect="1" noChangeArrowheads="1"/>
          </p:cNvPicPr>
          <p:nvPr/>
        </p:nvPicPr>
        <p:blipFill>
          <a:blip r:embed="rId1"/>
          <a:srcRect/>
          <a:stretch>
            <a:fillRect/>
          </a:stretch>
        </p:blipFill>
        <p:spPr bwMode="auto">
          <a:xfrm>
            <a:off x="514350" y="2667000"/>
            <a:ext cx="3540125" cy="2695575"/>
          </a:xfrm>
          <a:prstGeom prst="rect">
            <a:avLst/>
          </a:prstGeom>
          <a:noFill/>
          <a:ln>
            <a:solidFill>
              <a:schemeClr val="bg2">
                <a:lumMod val="90000"/>
              </a:schemeClr>
            </a:solidFill>
          </a:ln>
        </p:spPr>
      </p:pic>
      <p:pic>
        <p:nvPicPr>
          <p:cNvPr id="91138" name="Picture 2" descr="http://photos1.blogger.com/img/250/1358/1024/Effusion%201.jpg"/>
          <p:cNvPicPr>
            <a:picLocks noChangeAspect="1" noChangeArrowheads="1"/>
          </p:cNvPicPr>
          <p:nvPr/>
        </p:nvPicPr>
        <p:blipFill>
          <a:blip r:embed="rId2"/>
          <a:srcRect t="5993"/>
          <a:stretch>
            <a:fillRect/>
          </a:stretch>
        </p:blipFill>
        <p:spPr bwMode="auto">
          <a:xfrm>
            <a:off x="4543425" y="4038600"/>
            <a:ext cx="3600450" cy="2706688"/>
          </a:xfrm>
          <a:prstGeom prst="rect">
            <a:avLst/>
          </a:prstGeom>
          <a:noFill/>
          <a:ln>
            <a:solidFill>
              <a:schemeClr val="bg2">
                <a:lumMod val="90000"/>
              </a:schemeClr>
            </a:solidFill>
          </a:ln>
        </p:spPr>
      </p:pic>
      <p:pic>
        <p:nvPicPr>
          <p:cNvPr id="91140" name="Picture 4" descr="http://www.radtechclass.com/wp-content/uploads/2013/02/hepatic-hydrothorax.jpg"/>
          <p:cNvPicPr>
            <a:picLocks noChangeAspect="1" noChangeArrowheads="1"/>
          </p:cNvPicPr>
          <p:nvPr/>
        </p:nvPicPr>
        <p:blipFill>
          <a:blip r:embed="rId3"/>
          <a:srcRect/>
          <a:stretch>
            <a:fillRect/>
          </a:stretch>
        </p:blipFill>
        <p:spPr bwMode="auto">
          <a:xfrm>
            <a:off x="6086475" y="1371600"/>
            <a:ext cx="3529013" cy="2497138"/>
          </a:xfrm>
          <a:prstGeom prst="rect">
            <a:avLst/>
          </a:prstGeom>
          <a:noFill/>
          <a:ln>
            <a:solidFill>
              <a:schemeClr val="bg2">
                <a:lumMod val="90000"/>
              </a:schemeClr>
            </a:solid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3298" name="Picture 5" descr="."/>
          <p:cNvPicPr>
            <a:picLocks noChangeAspect="1"/>
          </p:cNvPicPr>
          <p:nvPr/>
        </p:nvPicPr>
        <p:blipFill>
          <a:blip r:embed="rId1"/>
          <a:stretch>
            <a:fillRect/>
          </a:stretch>
        </p:blipFill>
        <p:spPr>
          <a:xfrm>
            <a:off x="322263" y="1638300"/>
            <a:ext cx="9644062" cy="3581400"/>
          </a:xfrm>
          <a:prstGeom prst="rect">
            <a:avLst/>
          </a:prstGeom>
          <a:noFill/>
          <a:ln w="9525">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22" name="Picture 2" descr="E:\Hinh ip tam\2017-07-25 hinh moi\IMG_4359.JPG"/>
          <p:cNvPicPr>
            <a:picLocks noChangeAspect="1"/>
          </p:cNvPicPr>
          <p:nvPr/>
        </p:nvPicPr>
        <p:blipFill>
          <a:blip r:embed="rId1"/>
          <a:stretch>
            <a:fillRect/>
          </a:stretch>
        </p:blipFill>
        <p:spPr>
          <a:xfrm>
            <a:off x="1384300" y="457200"/>
            <a:ext cx="7378700" cy="5976938"/>
          </a:xfrm>
          <a:prstGeom prst="rect">
            <a:avLst/>
          </a:prstGeom>
          <a:noFill/>
          <a:ln w="9525">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5346" name="Picture 2" descr="E:\Hinh ip tam\2017-07-25 hinh moi\IMG_4360.JPG"/>
          <p:cNvPicPr>
            <a:picLocks noChangeAspect="1"/>
          </p:cNvPicPr>
          <p:nvPr/>
        </p:nvPicPr>
        <p:blipFill>
          <a:blip r:embed="rId1"/>
          <a:stretch>
            <a:fillRect/>
          </a:stretch>
        </p:blipFill>
        <p:spPr>
          <a:xfrm>
            <a:off x="1714500" y="457200"/>
            <a:ext cx="7239000" cy="5864225"/>
          </a:xfrm>
          <a:prstGeom prst="rect">
            <a:avLst/>
          </a:prstGeom>
          <a:noFill/>
          <a:ln w="9525">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6370" name="Picture 2" descr="E:\Hinh ip tam\2017-07-25 hinh moi\IMG_4361.JPG"/>
          <p:cNvPicPr>
            <a:picLocks noChangeAspect="1"/>
          </p:cNvPicPr>
          <p:nvPr/>
        </p:nvPicPr>
        <p:blipFill>
          <a:blip r:embed="rId1"/>
          <a:stretch>
            <a:fillRect/>
          </a:stretch>
        </p:blipFill>
        <p:spPr>
          <a:xfrm>
            <a:off x="1714500" y="457200"/>
            <a:ext cx="7543800" cy="5899150"/>
          </a:xfrm>
          <a:prstGeom prst="rect">
            <a:avLst/>
          </a:prstGeom>
          <a:noFill/>
          <a:ln w="9525">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7394" name="Picture 2" descr="E:\Hinh ip tam\2017-07-25 hinh moi\IMG_4362.JPG"/>
          <p:cNvPicPr>
            <a:picLocks noChangeAspect="1"/>
          </p:cNvPicPr>
          <p:nvPr/>
        </p:nvPicPr>
        <p:blipFill>
          <a:blip r:embed="rId1"/>
          <a:stretch>
            <a:fillRect/>
          </a:stretch>
        </p:blipFill>
        <p:spPr>
          <a:xfrm>
            <a:off x="1866900" y="381000"/>
            <a:ext cx="7370763" cy="58674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Picture 2" descr="D:\Hinh ip6 29216\IMG_9400.JPG"/>
          <p:cNvPicPr>
            <a:picLocks noChangeAspect="1"/>
          </p:cNvPicPr>
          <p:nvPr/>
        </p:nvPicPr>
        <p:blipFill>
          <a:blip r:embed="rId1"/>
          <a:srcRect b="39418"/>
          <a:stretch>
            <a:fillRect/>
          </a:stretch>
        </p:blipFill>
        <p:spPr>
          <a:xfrm>
            <a:off x="1984375" y="620713"/>
            <a:ext cx="6642100" cy="4910137"/>
          </a:xfrm>
          <a:prstGeom prst="rect">
            <a:avLst/>
          </a:prstGeom>
          <a:noFill/>
          <a:ln w="9525">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8418" name="Picture 2" descr="329a1"/>
          <p:cNvPicPr>
            <a:picLocks noChangeAspect="1"/>
          </p:cNvPicPr>
          <p:nvPr/>
        </p:nvPicPr>
        <p:blipFill>
          <a:blip r:embed="rId1"/>
          <a:srcRect l="3731" r="5389"/>
          <a:stretch>
            <a:fillRect/>
          </a:stretch>
        </p:blipFill>
        <p:spPr>
          <a:xfrm>
            <a:off x="2857500" y="533400"/>
            <a:ext cx="4633913" cy="56388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9442" name="Picture 2" descr="E:\Hinh ip tam\2017-07-25 hinh moi\IMG_4363.JPG"/>
          <p:cNvPicPr>
            <a:picLocks noChangeAspect="1"/>
          </p:cNvPicPr>
          <p:nvPr/>
        </p:nvPicPr>
        <p:blipFill>
          <a:blip r:embed="rId1"/>
          <a:stretch>
            <a:fillRect/>
          </a:stretch>
        </p:blipFill>
        <p:spPr>
          <a:xfrm>
            <a:off x="1866900" y="457200"/>
            <a:ext cx="6629400" cy="5861050"/>
          </a:xfrm>
          <a:prstGeom prst="rect">
            <a:avLst/>
          </a:prstGeom>
          <a:noFill/>
          <a:ln w="9525">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0466" name="Picture 2" descr="E:\Hinh ip tam\2017-07-25 hinh moi\IMG_4364.JPG"/>
          <p:cNvPicPr>
            <a:picLocks noChangeAspect="1"/>
          </p:cNvPicPr>
          <p:nvPr/>
        </p:nvPicPr>
        <p:blipFill>
          <a:blip r:embed="rId1"/>
          <a:stretch>
            <a:fillRect/>
          </a:stretch>
        </p:blipFill>
        <p:spPr>
          <a:xfrm>
            <a:off x="1714500" y="381000"/>
            <a:ext cx="7086600" cy="5711825"/>
          </a:xfrm>
          <a:prstGeom prst="rect">
            <a:avLst/>
          </a:prstGeom>
          <a:noFill/>
          <a:ln w="9525">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1490" name="Picture 2" descr="trankhimangphoi"/>
          <p:cNvPicPr>
            <a:picLocks noChangeAspect="1"/>
          </p:cNvPicPr>
          <p:nvPr/>
        </p:nvPicPr>
        <p:blipFill>
          <a:blip r:embed="rId1"/>
          <a:stretch>
            <a:fillRect/>
          </a:stretch>
        </p:blipFill>
        <p:spPr>
          <a:xfrm>
            <a:off x="3162300" y="1016000"/>
            <a:ext cx="4575175" cy="53340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2"/>
          <p:cNvSpPr/>
          <p:nvPr/>
        </p:nvSpPr>
        <p:spPr>
          <a:xfrm>
            <a:off x="188238" y="152401"/>
            <a:ext cx="1608132" cy="646331"/>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marL="719455" marR="0" lvl="0" indent="-719455" algn="l" defTabSz="914400" rtl="0" eaLnBrk="0" fontAlgn="base" latinLnBrk="0" hangingPunct="0">
              <a:lnSpc>
                <a:spcPct val="100000"/>
              </a:lnSpc>
              <a:spcBef>
                <a:spcPct val="0"/>
              </a:spcBef>
              <a:spcAft>
                <a:spcPct val="0"/>
              </a:spcAft>
              <a:buClrTx/>
              <a:buSzTx/>
              <a:buFontTx/>
              <a:buNone/>
              <a:defRPr/>
            </a:pPr>
            <a:r>
              <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rPr>
              <a:t>Pleura </a:t>
            </a:r>
            <a:endPar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endParaRPr>
          </a:p>
        </p:txBody>
      </p:sp>
      <p:sp>
        <p:nvSpPr>
          <p:cNvPr id="4" name="Rectangle 3"/>
          <p:cNvSpPr/>
          <p:nvPr/>
        </p:nvSpPr>
        <p:spPr>
          <a:xfrm>
            <a:off x="685801" y="1219200"/>
            <a:ext cx="3302442" cy="523220"/>
          </a:xfrm>
          <a:prstGeom prst="rect">
            <a:avLst/>
          </a:prstGeom>
          <a:noFill/>
        </p:spPr>
        <p:txBody>
          <a:bodyPr wrap="none">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361950" marR="0" lvl="0" indent="-361950" algn="l" defTabSz="914400" rtl="0" eaLnBrk="0" fontAlgn="base" latinLnBrk="0" hangingPunct="0">
              <a:lnSpc>
                <a:spcPct val="100000"/>
              </a:lnSpc>
              <a:spcBef>
                <a:spcPct val="0"/>
              </a:spcBef>
              <a:spcAft>
                <a:spcPct val="0"/>
              </a:spcAft>
              <a:buClrTx/>
              <a:buSzTx/>
              <a:buFontTx/>
              <a:buNone/>
              <a:defRPr/>
            </a:pPr>
            <a:r>
              <a:rPr kumimoji="0" lang="en-US" sz="2800" b="1" i="0" u="none" strike="noStrike" kern="1200" cap="none" spc="0" normalizeH="0" baseline="0" noProof="0" dirty="0">
                <a:solidFill>
                  <a:schemeClr val="accent3"/>
                </a:solidFill>
                <a:effectLst/>
                <a:uLnTx/>
                <a:uFillTx/>
                <a:latin typeface="Times New Roman" panose="02020603050405020304" pitchFamily="18" charset="0"/>
                <a:ea typeface="+mn-ea"/>
                <a:cs typeface="+mn-cs"/>
              </a:rPr>
              <a:t>Air (Pneumothorax)</a:t>
            </a:r>
            <a:endParaRPr kumimoji="0" lang="en-US" sz="2800" b="1" i="0" u="none" strike="noStrike" kern="1200" cap="none" spc="0" normalizeH="0" baseline="0" noProof="0" dirty="0">
              <a:solidFill>
                <a:schemeClr val="accent3"/>
              </a:solidFill>
              <a:effectLst/>
              <a:uLnTx/>
              <a:uFillTx/>
              <a:latin typeface="Times New Roman" panose="02020603050405020304" pitchFamily="18" charset="0"/>
              <a:ea typeface="+mn-ea"/>
              <a:cs typeface="+mn-cs"/>
            </a:endParaRPr>
          </a:p>
        </p:txBody>
      </p:sp>
      <p:pic>
        <p:nvPicPr>
          <p:cNvPr id="46084" name="Picture 4" descr="http://www.fpnotebook.com/_media/lungPtxComplete_PA.jpg"/>
          <p:cNvPicPr>
            <a:picLocks noChangeAspect="1" noChangeArrowheads="1"/>
          </p:cNvPicPr>
          <p:nvPr/>
        </p:nvPicPr>
        <p:blipFill>
          <a:blip r:embed="rId1"/>
          <a:srcRect/>
          <a:stretch>
            <a:fillRect/>
          </a:stretch>
        </p:blipFill>
        <p:spPr bwMode="auto">
          <a:xfrm>
            <a:off x="4200525" y="1752600"/>
            <a:ext cx="5711825" cy="4956175"/>
          </a:xfrm>
          <a:prstGeom prst="rect">
            <a:avLst/>
          </a:prstGeom>
          <a:noFill/>
          <a:ln>
            <a:solidFill>
              <a:schemeClr val="bg2">
                <a:lumMod val="90000"/>
              </a:schemeClr>
            </a:solidFill>
          </a:ln>
        </p:spPr>
      </p:pic>
      <p:pic>
        <p:nvPicPr>
          <p:cNvPr id="92162" name="Picture 2" descr="http://25.media.tumblr.com/tumblr_lwzvis3wav1r0l4eno1_400.jpg"/>
          <p:cNvPicPr>
            <a:picLocks noChangeAspect="1" noChangeArrowheads="1"/>
          </p:cNvPicPr>
          <p:nvPr/>
        </p:nvPicPr>
        <p:blipFill>
          <a:blip r:embed="rId2" cstate="print"/>
          <a:srcRect b="2500"/>
          <a:stretch>
            <a:fillRect/>
          </a:stretch>
        </p:blipFill>
        <p:spPr bwMode="auto">
          <a:xfrm>
            <a:off x="232996" y="3581400"/>
            <a:ext cx="3710354" cy="25725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3538" name="Picture 2" descr="E:\Hinh ip tam\2017-07-25 hinh moi\IMG_4365.JPG"/>
          <p:cNvPicPr>
            <a:picLocks noChangeAspect="1"/>
          </p:cNvPicPr>
          <p:nvPr/>
        </p:nvPicPr>
        <p:blipFill>
          <a:blip r:embed="rId1"/>
          <a:stretch>
            <a:fillRect/>
          </a:stretch>
        </p:blipFill>
        <p:spPr>
          <a:xfrm>
            <a:off x="1638300" y="203200"/>
            <a:ext cx="6870700" cy="6018213"/>
          </a:xfrm>
          <a:prstGeom prst="rect">
            <a:avLst/>
          </a:prstGeom>
          <a:noFill/>
          <a:ln w="9525">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62" name="Picture 2" descr="E:\Hinh ip tam\2017-07-25 hinh moi\IMG_4366.JPG"/>
          <p:cNvPicPr>
            <a:picLocks noChangeAspect="1"/>
          </p:cNvPicPr>
          <p:nvPr/>
        </p:nvPicPr>
        <p:blipFill>
          <a:blip r:embed="rId1"/>
          <a:stretch>
            <a:fillRect/>
          </a:stretch>
        </p:blipFill>
        <p:spPr>
          <a:xfrm>
            <a:off x="1638300" y="609600"/>
            <a:ext cx="7162800" cy="5702300"/>
          </a:xfrm>
          <a:prstGeom prst="rect">
            <a:avLst/>
          </a:prstGeom>
          <a:noFill/>
          <a:ln w="9525">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5586" name="Picture 2" descr="E:\Hinh ip tam\2017-07-25 hinh moi\IMG_4367.JPG"/>
          <p:cNvPicPr>
            <a:picLocks noChangeAspect="1"/>
          </p:cNvPicPr>
          <p:nvPr/>
        </p:nvPicPr>
        <p:blipFill>
          <a:blip r:embed="rId1"/>
          <a:stretch>
            <a:fillRect/>
          </a:stretch>
        </p:blipFill>
        <p:spPr>
          <a:xfrm>
            <a:off x="1409700" y="279400"/>
            <a:ext cx="7543800" cy="6005513"/>
          </a:xfrm>
          <a:prstGeom prst="rect">
            <a:avLst/>
          </a:prstGeom>
          <a:noFill/>
          <a:ln w="9525">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6610" name="Picture 3" descr="tension-ptx11"/>
          <p:cNvPicPr>
            <a:picLocks noChangeAspect="1"/>
          </p:cNvPicPr>
          <p:nvPr/>
        </p:nvPicPr>
        <p:blipFill>
          <a:blip r:embed="rId1"/>
          <a:stretch>
            <a:fillRect/>
          </a:stretch>
        </p:blipFill>
        <p:spPr>
          <a:xfrm>
            <a:off x="2476500" y="685800"/>
            <a:ext cx="5410200" cy="5386388"/>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7634" name="Picture 2" descr="E:\Hinh ip tam\2017-07-25 hinh moi\IMG_4368.JPG"/>
          <p:cNvPicPr>
            <a:picLocks noChangeAspect="1"/>
          </p:cNvPicPr>
          <p:nvPr/>
        </p:nvPicPr>
        <p:blipFill>
          <a:blip r:embed="rId1"/>
          <a:stretch>
            <a:fillRect/>
          </a:stretch>
        </p:blipFill>
        <p:spPr>
          <a:xfrm>
            <a:off x="1562100" y="461963"/>
            <a:ext cx="7315200" cy="582295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Picture 2" descr="D:\Hinh ip6 29216\IMG_9400.JPG"/>
          <p:cNvPicPr>
            <a:picLocks noChangeAspect="1"/>
          </p:cNvPicPr>
          <p:nvPr/>
        </p:nvPicPr>
        <p:blipFill>
          <a:blip r:embed="rId1"/>
          <a:stretch>
            <a:fillRect/>
          </a:stretch>
        </p:blipFill>
        <p:spPr>
          <a:xfrm>
            <a:off x="2906713" y="260350"/>
            <a:ext cx="4979987" cy="6073775"/>
          </a:xfrm>
          <a:prstGeom prst="rect">
            <a:avLst/>
          </a:prstGeom>
          <a:noFill/>
          <a:ln w="9525">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8658" name="Picture 2" descr="E:\Hinh ip tam\2017-07-25 hinh moi\IMG_4369.JPG"/>
          <p:cNvPicPr>
            <a:picLocks noChangeAspect="1"/>
          </p:cNvPicPr>
          <p:nvPr/>
        </p:nvPicPr>
        <p:blipFill>
          <a:blip r:embed="rId1"/>
          <a:stretch>
            <a:fillRect/>
          </a:stretch>
        </p:blipFill>
        <p:spPr>
          <a:xfrm>
            <a:off x="1866900" y="609600"/>
            <a:ext cx="7162800" cy="5702300"/>
          </a:xfrm>
          <a:prstGeom prst="rect">
            <a:avLst/>
          </a:prstGeom>
          <a:noFill/>
          <a:ln w="9525">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9682" name="Picture 2" descr="E:\Hinh ip tam\2017-07-25 hinh moi\IMG_4370.JPG"/>
          <p:cNvPicPr>
            <a:picLocks noChangeAspect="1"/>
          </p:cNvPicPr>
          <p:nvPr/>
        </p:nvPicPr>
        <p:blipFill>
          <a:blip r:embed="rId1"/>
          <a:stretch>
            <a:fillRect/>
          </a:stretch>
        </p:blipFill>
        <p:spPr>
          <a:xfrm>
            <a:off x="2171700" y="304800"/>
            <a:ext cx="7048500" cy="6173788"/>
          </a:xfrm>
          <a:prstGeom prst="rect">
            <a:avLst/>
          </a:prstGeom>
          <a:noFill/>
          <a:ln w="9525">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0706" name="Picture 3" descr="HONEYCOMB"/>
          <p:cNvPicPr>
            <a:picLocks noChangeAspect="1"/>
          </p:cNvPicPr>
          <p:nvPr/>
        </p:nvPicPr>
        <p:blipFill>
          <a:blip r:embed="rId1"/>
          <a:stretch>
            <a:fillRect/>
          </a:stretch>
        </p:blipFill>
        <p:spPr>
          <a:xfrm>
            <a:off x="2781300" y="381000"/>
            <a:ext cx="5294313" cy="59436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1730" name="Picture 2" descr="E:\Hinh ip tam\2017-07-25 hinh moi\IMG_4371.JPG"/>
          <p:cNvPicPr>
            <a:picLocks noChangeAspect="1"/>
          </p:cNvPicPr>
          <p:nvPr/>
        </p:nvPicPr>
        <p:blipFill>
          <a:blip r:embed="rId1"/>
          <a:stretch>
            <a:fillRect/>
          </a:stretch>
        </p:blipFill>
        <p:spPr>
          <a:xfrm>
            <a:off x="1562100" y="533400"/>
            <a:ext cx="7467600" cy="5943600"/>
          </a:xfrm>
          <a:prstGeom prst="rect">
            <a:avLst/>
          </a:prstGeom>
          <a:noFill/>
          <a:ln w="9525">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2754" name="Picture 2" descr="E:\Hinh ip tam\2017-07-25 hinh moi\IMG_4372.JPG"/>
          <p:cNvPicPr>
            <a:picLocks noChangeAspect="1"/>
          </p:cNvPicPr>
          <p:nvPr/>
        </p:nvPicPr>
        <p:blipFill>
          <a:blip r:embed="rId1"/>
          <a:stretch>
            <a:fillRect/>
          </a:stretch>
        </p:blipFill>
        <p:spPr>
          <a:xfrm>
            <a:off x="2628900" y="317500"/>
            <a:ext cx="5156200" cy="6350000"/>
          </a:xfrm>
          <a:prstGeom prst="rect">
            <a:avLst/>
          </a:prstGeom>
          <a:noFill/>
          <a:ln w="9525">
            <a:noFill/>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3778" name="Picture 2" descr="E:\Hinh ip tam\2017-07-25 hinh moi\IMG_4373.JPG"/>
          <p:cNvPicPr>
            <a:picLocks noChangeAspect="1"/>
          </p:cNvPicPr>
          <p:nvPr/>
        </p:nvPicPr>
        <p:blipFill>
          <a:blip r:embed="rId1"/>
          <a:stretch>
            <a:fillRect/>
          </a:stretch>
        </p:blipFill>
        <p:spPr>
          <a:xfrm>
            <a:off x="1866900" y="457200"/>
            <a:ext cx="7099300" cy="5651500"/>
          </a:xfrm>
          <a:prstGeom prst="rect">
            <a:avLst/>
          </a:prstGeom>
          <a:noFill/>
          <a:ln w="9525">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02" name="Picture 3"/>
          <p:cNvPicPr>
            <a:picLocks noChangeAspect="1"/>
          </p:cNvPicPr>
          <p:nvPr/>
        </p:nvPicPr>
        <p:blipFill>
          <a:blip r:embed="rId1"/>
          <a:srcRect l="21097" t="6236" r="23441" b="22878"/>
          <a:stretch>
            <a:fillRect/>
          </a:stretch>
        </p:blipFill>
        <p:spPr>
          <a:xfrm>
            <a:off x="2324100" y="609600"/>
            <a:ext cx="5867400" cy="5624513"/>
          </a:xfrm>
          <a:prstGeom prst="rect">
            <a:avLst/>
          </a:prstGeom>
          <a:noFill/>
          <a:ln w="12700" cap="sq" cmpd="sng">
            <a:solidFill>
              <a:schemeClr val="hlink"/>
            </a:solidFill>
            <a:prstDash val="solid"/>
            <a:miter/>
            <a:headEnd type="none" w="sm" len="sm"/>
            <a:tailEnd type="none" w="sm" len="sm"/>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826" name="Picture 2"/>
          <p:cNvPicPr>
            <a:picLocks noChangeAspect="1"/>
          </p:cNvPicPr>
          <p:nvPr/>
        </p:nvPicPr>
        <p:blipFill>
          <a:blip r:embed="rId1"/>
          <a:stretch>
            <a:fillRect/>
          </a:stretch>
        </p:blipFill>
        <p:spPr>
          <a:xfrm>
            <a:off x="876300" y="228600"/>
            <a:ext cx="8864600" cy="6400800"/>
          </a:xfrm>
          <a:prstGeom prst="rect">
            <a:avLst/>
          </a:prstGeom>
          <a:noFill/>
          <a:ln w="9525">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6850" name="Picture 2" descr="E:\Hinh ip tam\2017-07-25 hinh moi\IMG_4374.JPG"/>
          <p:cNvPicPr>
            <a:picLocks noChangeAspect="1"/>
          </p:cNvPicPr>
          <p:nvPr/>
        </p:nvPicPr>
        <p:blipFill>
          <a:blip r:embed="rId1"/>
          <a:stretch>
            <a:fillRect/>
          </a:stretch>
        </p:blipFill>
        <p:spPr>
          <a:xfrm>
            <a:off x="1943100" y="609600"/>
            <a:ext cx="6781800" cy="5534025"/>
          </a:xfrm>
          <a:prstGeom prst="rect">
            <a:avLst/>
          </a:prstGeom>
          <a:noFill/>
          <a:ln w="9525">
            <a:noFill/>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7874" name="Picture 2" descr="E:\Hinh ip tam\2017-07-25 hinh moi\IMG_4375.JPG"/>
          <p:cNvPicPr>
            <a:picLocks noChangeAspect="1"/>
          </p:cNvPicPr>
          <p:nvPr/>
        </p:nvPicPr>
        <p:blipFill>
          <a:blip r:embed="rId1"/>
          <a:stretch>
            <a:fillRect/>
          </a:stretch>
        </p:blipFill>
        <p:spPr>
          <a:xfrm>
            <a:off x="1943100" y="457200"/>
            <a:ext cx="6350000" cy="57404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3" name="Picture 3" descr="F:\Courses\85-Thorax lateral.jpg"/>
          <p:cNvPicPr>
            <a:picLocks noChangeAspect="1" noChangeArrowheads="1"/>
          </p:cNvPicPr>
          <p:nvPr/>
        </p:nvPicPr>
        <p:blipFill>
          <a:blip r:embed="rId1"/>
          <a:srcRect/>
          <a:stretch>
            <a:fillRect/>
          </a:stretch>
        </p:blipFill>
        <p:spPr bwMode="auto">
          <a:xfrm>
            <a:off x="5583238" y="1449388"/>
            <a:ext cx="3503613" cy="3960813"/>
          </a:xfrm>
          <a:prstGeom prst="rect">
            <a:avLst/>
          </a:prstGeom>
          <a:noFill/>
          <a:ln>
            <a:solidFill>
              <a:schemeClr val="bg1">
                <a:lumMod val="75000"/>
              </a:schemeClr>
            </a:solidFill>
          </a:ln>
        </p:spPr>
      </p:pic>
      <p:sp>
        <p:nvSpPr>
          <p:cNvPr id="6" name="Oval 5"/>
          <p:cNvSpPr/>
          <p:nvPr/>
        </p:nvSpPr>
        <p:spPr>
          <a:xfrm>
            <a:off x="3514725" y="2743200"/>
            <a:ext cx="171450" cy="2286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prstClr val="white"/>
              </a:solidFill>
              <a:effectLst/>
              <a:uLnTx/>
              <a:uFillTx/>
              <a:latin typeface="+mn-lt"/>
              <a:ea typeface="+mn-ea"/>
              <a:cs typeface="+mn-cs"/>
            </a:endParaRPr>
          </a:p>
        </p:txBody>
      </p:sp>
      <p:sp>
        <p:nvSpPr>
          <p:cNvPr id="8" name="Oval 7"/>
          <p:cNvSpPr/>
          <p:nvPr/>
        </p:nvSpPr>
        <p:spPr>
          <a:xfrm>
            <a:off x="5915025" y="2667000"/>
            <a:ext cx="171450" cy="2286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prstClr val="white"/>
              </a:solidFill>
              <a:effectLst/>
              <a:uLnTx/>
              <a:uFillTx/>
              <a:latin typeface="+mn-lt"/>
              <a:ea typeface="+mn-ea"/>
              <a:cs typeface="+mn-cs"/>
            </a:endParaRPr>
          </a:p>
        </p:txBody>
      </p:sp>
      <p:sp>
        <p:nvSpPr>
          <p:cNvPr id="9" name="Oval 8"/>
          <p:cNvSpPr/>
          <p:nvPr/>
        </p:nvSpPr>
        <p:spPr>
          <a:xfrm>
            <a:off x="7115175" y="2667000"/>
            <a:ext cx="171450" cy="2286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prstClr val="white"/>
              </a:solidFill>
              <a:effectLst/>
              <a:uLnTx/>
              <a:uFillTx/>
              <a:latin typeface="+mn-lt"/>
              <a:ea typeface="+mn-ea"/>
              <a:cs typeface="+mn-cs"/>
            </a:endParaRPr>
          </a:p>
        </p:txBody>
      </p:sp>
      <p:sp>
        <p:nvSpPr>
          <p:cNvPr id="10" name="Oval 9"/>
          <p:cNvSpPr/>
          <p:nvPr/>
        </p:nvSpPr>
        <p:spPr>
          <a:xfrm>
            <a:off x="8829675" y="2667000"/>
            <a:ext cx="171450" cy="2286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prstClr val="white"/>
              </a:solidFill>
              <a:effectLst/>
              <a:uLnTx/>
              <a:uFillTx/>
              <a:latin typeface="+mn-lt"/>
              <a:ea typeface="+mn-ea"/>
              <a:cs typeface="+mn-cs"/>
            </a:endParaRPr>
          </a:p>
        </p:txBody>
      </p:sp>
      <p:pic>
        <p:nvPicPr>
          <p:cNvPr id="11" name="Picture 2" descr="F:\Courses\83-Thorax PA.jpg"/>
          <p:cNvPicPr>
            <a:picLocks noChangeAspect="1" noChangeArrowheads="1"/>
          </p:cNvPicPr>
          <p:nvPr/>
        </p:nvPicPr>
        <p:blipFill>
          <a:blip r:embed="rId2"/>
          <a:srcRect/>
          <a:stretch>
            <a:fillRect/>
          </a:stretch>
        </p:blipFill>
        <p:spPr bwMode="auto">
          <a:xfrm>
            <a:off x="942975" y="1447800"/>
            <a:ext cx="3776663" cy="3951288"/>
          </a:xfrm>
          <a:prstGeom prst="rect">
            <a:avLst/>
          </a:prstGeom>
          <a:noFill/>
          <a:ln>
            <a:solidFill>
              <a:schemeClr val="bg1">
                <a:lumMod val="75000"/>
              </a:schemeClr>
            </a:solidFill>
          </a:ln>
        </p:spPr>
      </p:pic>
      <p:sp>
        <p:nvSpPr>
          <p:cNvPr id="12" name="Oval 11"/>
          <p:cNvSpPr/>
          <p:nvPr/>
        </p:nvSpPr>
        <p:spPr>
          <a:xfrm>
            <a:off x="1800225" y="2743200"/>
            <a:ext cx="171450" cy="2286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prstClr val="white"/>
              </a:solidFill>
              <a:effectLst/>
              <a:uLnTx/>
              <a:uFillTx/>
              <a:latin typeface="+mn-lt"/>
              <a:ea typeface="+mn-ea"/>
              <a:cs typeface="+mn-cs"/>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8898" name="Picture 2" descr="E:\Hinh ip tam\2017-07-25 hinh moi\IMG_4376.JPG"/>
          <p:cNvPicPr>
            <a:picLocks noChangeAspect="1"/>
          </p:cNvPicPr>
          <p:nvPr/>
        </p:nvPicPr>
        <p:blipFill>
          <a:blip r:embed="rId1"/>
          <a:stretch>
            <a:fillRect/>
          </a:stretch>
        </p:blipFill>
        <p:spPr>
          <a:xfrm>
            <a:off x="1943100" y="609600"/>
            <a:ext cx="6350000" cy="5295900"/>
          </a:xfrm>
          <a:prstGeom prst="rect">
            <a:avLst/>
          </a:prstGeom>
          <a:noFill/>
          <a:ln w="9525">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9922" name="Picture 5" descr="Kerley Lines"/>
          <p:cNvPicPr>
            <a:picLocks noChangeAspect="1"/>
          </p:cNvPicPr>
          <p:nvPr/>
        </p:nvPicPr>
        <p:blipFill>
          <a:blip r:embed="rId1"/>
          <a:stretch>
            <a:fillRect/>
          </a:stretch>
        </p:blipFill>
        <p:spPr>
          <a:xfrm>
            <a:off x="2095500" y="762000"/>
            <a:ext cx="5943600" cy="5635625"/>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Rectangle 2"/>
          <p:cNvSpPr>
            <a:spLocks noGrp="1" noRot="1"/>
          </p:cNvSpPr>
          <p:nvPr>
            <p:ph type="title"/>
          </p:nvPr>
        </p:nvSpPr>
        <p:spPr>
          <a:xfrm>
            <a:off x="514350" y="0"/>
            <a:ext cx="9258300" cy="1143000"/>
          </a:xfrm>
          <a:ln/>
        </p:spPr>
        <p:txBody>
          <a:bodyPr vert="horz" wrap="square" lIns="91440" tIns="45720" rIns="91440" bIns="45720" anchor="ctr"/>
          <a:p>
            <a:pPr eaLnBrk="1" hangingPunct="1"/>
            <a:r>
              <a:rPr lang="en-US" altLang="x-none" dirty="0">
                <a:solidFill>
                  <a:srgbClr val="FFFF00"/>
                </a:solidFill>
              </a:rPr>
              <a:t>CÁC ĐƯỜNG KERLEY</a:t>
            </a:r>
            <a:endParaRPr lang="en-US" altLang="x-none" dirty="0">
              <a:solidFill>
                <a:srgbClr val="FFFF00"/>
              </a:solidFill>
            </a:endParaRPr>
          </a:p>
        </p:txBody>
      </p:sp>
      <p:sp>
        <p:nvSpPr>
          <p:cNvPr id="210947" name="Rectangle 3"/>
          <p:cNvSpPr>
            <a:spLocks noGrp="1"/>
          </p:cNvSpPr>
          <p:nvPr>
            <p:ph idx="1"/>
          </p:nvPr>
        </p:nvSpPr>
        <p:spPr>
          <a:xfrm>
            <a:off x="600075" y="1828800"/>
            <a:ext cx="9258300" cy="3657600"/>
          </a:xfrm>
          <a:ln>
            <a:solidFill>
              <a:schemeClr val="hlink">
                <a:alpha val="100000"/>
              </a:schemeClr>
            </a:solidFill>
            <a:miter lim="800000"/>
          </a:ln>
        </p:spPr>
        <p:txBody>
          <a:bodyPr vert="horz" wrap="square" lIns="91440" tIns="45720" rIns="91440" bIns="45720" anchor="t"/>
          <a:p>
            <a:pPr lvl="1" eaLnBrk="1" hangingPunct="1"/>
            <a:r>
              <a:rPr lang="en-US" altLang="x-none" sz="2400" dirty="0">
                <a:solidFill>
                  <a:srgbClr val="FFFF00"/>
                </a:solidFill>
              </a:rPr>
              <a:t>KERLEY A: đỉnh, trung tâm, hình cung, dài #3-5cm, dày #3-4mm, bản chất là dày mô kẽ trục PQ-MM</a:t>
            </a:r>
            <a:endParaRPr lang="en-US" altLang="x-none" sz="2400" dirty="0">
              <a:solidFill>
                <a:srgbClr val="FFFF00"/>
              </a:solidFill>
            </a:endParaRPr>
          </a:p>
          <a:p>
            <a:pPr lvl="1" eaLnBrk="1" hangingPunct="1"/>
            <a:r>
              <a:rPr lang="en-US" altLang="x-none" sz="2400" dirty="0">
                <a:solidFill>
                  <a:srgbClr val="FFFF00"/>
                </a:solidFill>
              </a:rPr>
              <a:t>KERLEY B: đáy, ngoại biên, vuông góc màng phổi, dài #2cm, dày &lt;2mm, bản chất là mô kẽ ngoại biên (vách liên tiểu thùy)</a:t>
            </a:r>
            <a:endParaRPr lang="en-US" altLang="x-none" sz="2400" dirty="0">
              <a:solidFill>
                <a:srgbClr val="FFFF00"/>
              </a:solidFill>
            </a:endParaRPr>
          </a:p>
          <a:p>
            <a:pPr lvl="1" eaLnBrk="1" hangingPunct="1"/>
            <a:r>
              <a:rPr lang="en-US" altLang="x-none" sz="2400" dirty="0">
                <a:solidFill>
                  <a:srgbClr val="FFFF00"/>
                </a:solidFill>
              </a:rPr>
              <a:t>KERLEY C: chồng nhau của Kerley A và B</a:t>
            </a:r>
            <a:endParaRPr lang="en-US" altLang="x-none" sz="2400" dirty="0">
              <a:solidFill>
                <a:srgbClr val="FFFF00"/>
              </a:solidFill>
            </a:endParaRPr>
          </a:p>
        </p:txBody>
      </p:sp>
      <p:sp>
        <p:nvSpPr>
          <p:cNvPr id="210948" name="Rectangle 3"/>
          <p:cNvSpPr/>
          <p:nvPr/>
        </p:nvSpPr>
        <p:spPr>
          <a:xfrm>
            <a:off x="2914650" y="6019800"/>
            <a:ext cx="5040313" cy="461963"/>
          </a:xfrm>
          <a:prstGeom prst="rect">
            <a:avLst/>
          </a:prstGeom>
          <a:noFill/>
          <a:ln w="9525">
            <a:noFill/>
          </a:ln>
        </p:spPr>
        <p:txBody>
          <a:bodyPr wrap="none">
            <a:spAutoFit/>
          </a:bodyPr>
          <a:p>
            <a:pPr eaLnBrk="0" hangingPunct="0"/>
            <a:r>
              <a:rPr lang="en-US" altLang="x-none" dirty="0">
                <a:solidFill>
                  <a:schemeClr val="bg1"/>
                </a:solidFill>
                <a:latin typeface="Times New Roman" panose="02020603050405020304" pitchFamily="18" charset="0"/>
                <a:ea typeface="Arial" panose="020B0604020202020204" pitchFamily="34" charset="0"/>
              </a:rPr>
              <a:t>(Peter J Kerley, an English radiologist) </a:t>
            </a:r>
            <a:endParaRPr lang="en-US" altLang="x-none" dirty="0">
              <a:solidFill>
                <a:schemeClr val="bg1"/>
              </a:solidFill>
              <a:latin typeface="Times New Roman" panose="02020603050405020304" pitchFamily="18" charset="0"/>
              <a:ea typeface="Arial" panose="020B0604020202020204" pitchFamily="34" charset="0"/>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1970" name="Picture 2" descr="E:\Hinh ip tam\2017-07-25 hinh moi\IMG_4377.JPG"/>
          <p:cNvPicPr>
            <a:picLocks noChangeAspect="1"/>
          </p:cNvPicPr>
          <p:nvPr/>
        </p:nvPicPr>
        <p:blipFill>
          <a:blip r:embed="rId1"/>
          <a:stretch>
            <a:fillRect/>
          </a:stretch>
        </p:blipFill>
        <p:spPr>
          <a:xfrm>
            <a:off x="1638300" y="577850"/>
            <a:ext cx="7112000" cy="5761038"/>
          </a:xfrm>
          <a:prstGeom prst="rect">
            <a:avLst/>
          </a:prstGeom>
          <a:noFill/>
          <a:ln w="9525">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2994" name="Picture 2" descr="E:\Hinh ip tam\2017-07-25 hinh moi\IMG_4378.JPG"/>
          <p:cNvPicPr>
            <a:picLocks noChangeAspect="1"/>
          </p:cNvPicPr>
          <p:nvPr/>
        </p:nvPicPr>
        <p:blipFill>
          <a:blip r:embed="rId1"/>
          <a:stretch>
            <a:fillRect/>
          </a:stretch>
        </p:blipFill>
        <p:spPr>
          <a:xfrm>
            <a:off x="2247900" y="533400"/>
            <a:ext cx="6350000" cy="5613400"/>
          </a:xfrm>
          <a:prstGeom prst="rect">
            <a:avLst/>
          </a:prstGeom>
          <a:noFill/>
          <a:ln w="9525">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018" name="Picture 2" descr="E:\Hinh ip tam\2017-07-25 hinh moi\IMG_4379.JPG"/>
          <p:cNvPicPr>
            <a:picLocks noChangeAspect="1"/>
          </p:cNvPicPr>
          <p:nvPr/>
        </p:nvPicPr>
        <p:blipFill>
          <a:blip r:embed="rId1"/>
          <a:stretch>
            <a:fillRect/>
          </a:stretch>
        </p:blipFill>
        <p:spPr>
          <a:xfrm>
            <a:off x="1714500" y="381000"/>
            <a:ext cx="7275513" cy="5791200"/>
          </a:xfrm>
          <a:prstGeom prst="rect">
            <a:avLst/>
          </a:prstGeom>
          <a:noFill/>
          <a:ln w="9525">
            <a:noFill/>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42" name="Picture 4" descr="Chest X-Ray"/>
          <p:cNvPicPr>
            <a:picLocks noChangeAspect="1"/>
          </p:cNvPicPr>
          <p:nvPr/>
        </p:nvPicPr>
        <p:blipFill>
          <a:blip r:embed="rId1"/>
          <a:srcRect l="2409" r="3615" b="21037"/>
          <a:stretch>
            <a:fillRect/>
          </a:stretch>
        </p:blipFill>
        <p:spPr>
          <a:xfrm>
            <a:off x="2247900" y="762000"/>
            <a:ext cx="5943600" cy="5281613"/>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6066" name="Picture 2" descr="E:\Hinh ip tam\2017-07-25 hinh moi\IMG_4380.JPG"/>
          <p:cNvPicPr>
            <a:picLocks noChangeAspect="1"/>
          </p:cNvPicPr>
          <p:nvPr/>
        </p:nvPicPr>
        <p:blipFill>
          <a:blip r:embed="rId1"/>
          <a:stretch>
            <a:fillRect/>
          </a:stretch>
        </p:blipFill>
        <p:spPr>
          <a:xfrm>
            <a:off x="1638300" y="304800"/>
            <a:ext cx="7543800" cy="6005513"/>
          </a:xfrm>
          <a:prstGeom prst="rect">
            <a:avLst/>
          </a:prstGeom>
          <a:noFill/>
          <a:ln w="9525">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7090" name="Picture 2" descr="E:\Hinh ip tam\2017-07-25 hinh moi\IMG_4381.JPG"/>
          <p:cNvPicPr>
            <a:picLocks noChangeAspect="1"/>
          </p:cNvPicPr>
          <p:nvPr/>
        </p:nvPicPr>
        <p:blipFill>
          <a:blip r:embed="rId1"/>
          <a:stretch>
            <a:fillRect/>
          </a:stretch>
        </p:blipFill>
        <p:spPr>
          <a:xfrm>
            <a:off x="1638300" y="609600"/>
            <a:ext cx="7083425" cy="5638800"/>
          </a:xfrm>
          <a:prstGeom prst="rect">
            <a:avLst/>
          </a:prstGeom>
          <a:noFill/>
          <a:ln w="9525">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8114" name="Picture 2" descr="E:\Hinh ip tam\2017-07-25 hinh moi\IMG_4382.JPG"/>
          <p:cNvPicPr>
            <a:picLocks noChangeAspect="1"/>
          </p:cNvPicPr>
          <p:nvPr/>
        </p:nvPicPr>
        <p:blipFill>
          <a:blip r:embed="rId1"/>
          <a:stretch>
            <a:fillRect/>
          </a:stretch>
        </p:blipFill>
        <p:spPr>
          <a:xfrm>
            <a:off x="1409700" y="381000"/>
            <a:ext cx="7543800" cy="6005513"/>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p:cNvPicPr>
            <a:picLocks noChangeAspect="1"/>
          </p:cNvPicPr>
          <p:nvPr/>
        </p:nvPicPr>
        <p:blipFill>
          <a:blip r:embed="rId1"/>
          <a:stretch>
            <a:fillRect/>
          </a:stretch>
        </p:blipFill>
        <p:spPr>
          <a:xfrm>
            <a:off x="2389188" y="0"/>
            <a:ext cx="5640387" cy="6858000"/>
          </a:xfrm>
          <a:prstGeom prst="rect">
            <a:avLst/>
          </a:prstGeom>
          <a:noFill/>
          <a:ln w="9525">
            <a:noFill/>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9138" name="Picture 8"/>
          <p:cNvPicPr>
            <a:picLocks noChangeAspect="1"/>
          </p:cNvPicPr>
          <p:nvPr/>
        </p:nvPicPr>
        <p:blipFill>
          <a:blip r:embed="rId1"/>
          <a:stretch>
            <a:fillRect/>
          </a:stretch>
        </p:blipFill>
        <p:spPr>
          <a:xfrm>
            <a:off x="2933700" y="609600"/>
            <a:ext cx="5105400" cy="5091113"/>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0162" name="Picture 2" descr="E:\Hinh ip tam\2017-07-25 hinh moi\IMG_4383.JPG"/>
          <p:cNvPicPr>
            <a:picLocks noChangeAspect="1"/>
          </p:cNvPicPr>
          <p:nvPr/>
        </p:nvPicPr>
        <p:blipFill>
          <a:blip r:embed="rId1"/>
          <a:stretch>
            <a:fillRect/>
          </a:stretch>
        </p:blipFill>
        <p:spPr>
          <a:xfrm>
            <a:off x="2324100" y="381000"/>
            <a:ext cx="6350000" cy="5829300"/>
          </a:xfrm>
          <a:prstGeom prst="rect">
            <a:avLst/>
          </a:prstGeom>
          <a:noFill/>
          <a:ln w="9525">
            <a:noFill/>
          </a:ln>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1186" name="Picture 2" descr="E:\Hinh ip tam\2017-07-25 hinh moi\IMG_4384.JPG"/>
          <p:cNvPicPr>
            <a:picLocks noChangeAspect="1"/>
          </p:cNvPicPr>
          <p:nvPr/>
        </p:nvPicPr>
        <p:blipFill>
          <a:blip r:embed="rId1"/>
          <a:stretch>
            <a:fillRect/>
          </a:stretch>
        </p:blipFill>
        <p:spPr>
          <a:xfrm>
            <a:off x="2324100" y="609600"/>
            <a:ext cx="6350000" cy="5829300"/>
          </a:xfrm>
          <a:prstGeom prst="rect">
            <a:avLst/>
          </a:prstGeom>
          <a:noFill/>
          <a:ln w="9525">
            <a:noFill/>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2210" name="Picture 2" descr="E:\Hinh ip tam\2017-07-25 hinh moi\IMG_4385.JPG"/>
          <p:cNvPicPr>
            <a:picLocks noChangeAspect="1"/>
          </p:cNvPicPr>
          <p:nvPr/>
        </p:nvPicPr>
        <p:blipFill>
          <a:blip r:embed="rId1"/>
          <a:stretch>
            <a:fillRect/>
          </a:stretch>
        </p:blipFill>
        <p:spPr>
          <a:xfrm>
            <a:off x="2095500" y="609600"/>
            <a:ext cx="6350000" cy="5829300"/>
          </a:xfrm>
          <a:prstGeom prst="rect">
            <a:avLst/>
          </a:prstGeom>
          <a:noFill/>
          <a:ln w="9525">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3234" name="Picture 4"/>
          <p:cNvPicPr>
            <a:picLocks noChangeAspect="1"/>
          </p:cNvPicPr>
          <p:nvPr/>
        </p:nvPicPr>
        <p:blipFill>
          <a:blip r:embed="rId1"/>
          <a:stretch>
            <a:fillRect/>
          </a:stretch>
        </p:blipFill>
        <p:spPr>
          <a:xfrm>
            <a:off x="2476500" y="457200"/>
            <a:ext cx="5676900" cy="5616575"/>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4258" name="Picture 2" descr="E:\Hinh ip tam\2017-07-25 hinh moi\IMG_4386.JPG"/>
          <p:cNvPicPr>
            <a:picLocks noChangeAspect="1"/>
          </p:cNvPicPr>
          <p:nvPr/>
        </p:nvPicPr>
        <p:blipFill>
          <a:blip r:embed="rId1"/>
          <a:stretch>
            <a:fillRect/>
          </a:stretch>
        </p:blipFill>
        <p:spPr>
          <a:xfrm>
            <a:off x="2171700" y="609600"/>
            <a:ext cx="6350000" cy="5829300"/>
          </a:xfrm>
          <a:prstGeom prst="rect">
            <a:avLst/>
          </a:prstGeom>
          <a:noFill/>
          <a:ln w="9525">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82" name="Picture 2" descr="E:\Hinh ip tam\2017-07-25 hinh moi\IMG_4387.JPG"/>
          <p:cNvPicPr>
            <a:picLocks noChangeAspect="1"/>
          </p:cNvPicPr>
          <p:nvPr/>
        </p:nvPicPr>
        <p:blipFill>
          <a:blip r:embed="rId1"/>
          <a:stretch>
            <a:fillRect/>
          </a:stretch>
        </p:blipFill>
        <p:spPr>
          <a:xfrm>
            <a:off x="2552700" y="304800"/>
            <a:ext cx="5372100" cy="6350000"/>
          </a:xfrm>
          <a:prstGeom prst="rect">
            <a:avLst/>
          </a:prstGeom>
          <a:noFill/>
          <a:ln w="9525">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6306" name="Picture 2" descr="E:\Hinh ip tam\2017-07-25 hinh moi\IMG_4388.JPG"/>
          <p:cNvPicPr>
            <a:picLocks noChangeAspect="1"/>
          </p:cNvPicPr>
          <p:nvPr/>
        </p:nvPicPr>
        <p:blipFill>
          <a:blip r:embed="rId1"/>
          <a:stretch>
            <a:fillRect/>
          </a:stretch>
        </p:blipFill>
        <p:spPr>
          <a:xfrm>
            <a:off x="2457450" y="228600"/>
            <a:ext cx="5372100" cy="6350000"/>
          </a:xfrm>
          <a:prstGeom prst="rect">
            <a:avLst/>
          </a:prstGeom>
          <a:noFill/>
          <a:ln w="9525">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7330" name="Picture 2" descr="E:\Hinh ip tam\2017-07-25 hinh moi\IMG_4389.JPG"/>
          <p:cNvPicPr>
            <a:picLocks noChangeAspect="1"/>
          </p:cNvPicPr>
          <p:nvPr/>
        </p:nvPicPr>
        <p:blipFill>
          <a:blip r:embed="rId1"/>
          <a:stretch>
            <a:fillRect/>
          </a:stretch>
        </p:blipFill>
        <p:spPr>
          <a:xfrm>
            <a:off x="2628900" y="304800"/>
            <a:ext cx="5372100" cy="6350000"/>
          </a:xfrm>
          <a:prstGeom prst="rect">
            <a:avLst/>
          </a:prstGeom>
          <a:noFill/>
          <a:ln w="9525">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8354" name="Picture 2" descr="E:\Hinh ip tam\2017-07-25 hinh moi\IMG_4390.JPG"/>
          <p:cNvPicPr>
            <a:picLocks noChangeAspect="1"/>
          </p:cNvPicPr>
          <p:nvPr/>
        </p:nvPicPr>
        <p:blipFill>
          <a:blip r:embed="rId1"/>
          <a:stretch>
            <a:fillRect/>
          </a:stretch>
        </p:blipFill>
        <p:spPr>
          <a:xfrm>
            <a:off x="1866900" y="711200"/>
            <a:ext cx="7023100" cy="559117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2"/>
          <p:cNvPicPr>
            <a:picLocks noChangeAspect="1"/>
          </p:cNvPicPr>
          <p:nvPr/>
        </p:nvPicPr>
        <p:blipFill>
          <a:blip r:embed="rId1"/>
          <a:stretch>
            <a:fillRect/>
          </a:stretch>
        </p:blipFill>
        <p:spPr>
          <a:xfrm>
            <a:off x="1335088" y="0"/>
            <a:ext cx="8061325" cy="6845300"/>
          </a:xfrm>
          <a:prstGeom prst="rect">
            <a:avLst/>
          </a:prstGeom>
          <a:noFill/>
          <a:ln w="9525">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9378" name="Picture 2" descr="E:\Hinh ip tam\2017-07-25 hinh moi\IMG_4391.JPG"/>
          <p:cNvPicPr>
            <a:picLocks noChangeAspect="1"/>
          </p:cNvPicPr>
          <p:nvPr/>
        </p:nvPicPr>
        <p:blipFill>
          <a:blip r:embed="rId1"/>
          <a:stretch>
            <a:fillRect/>
          </a:stretch>
        </p:blipFill>
        <p:spPr>
          <a:xfrm>
            <a:off x="2019300" y="457200"/>
            <a:ext cx="7180263" cy="5715000"/>
          </a:xfrm>
          <a:prstGeom prst="rect">
            <a:avLst/>
          </a:prstGeom>
          <a:noFill/>
          <a:ln w="9525">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0402" name="Picture 5"/>
          <p:cNvPicPr>
            <a:picLocks noChangeAspect="1"/>
          </p:cNvPicPr>
          <p:nvPr/>
        </p:nvPicPr>
        <p:blipFill>
          <a:blip r:embed="rId1"/>
          <a:stretch>
            <a:fillRect/>
          </a:stretch>
        </p:blipFill>
        <p:spPr>
          <a:xfrm>
            <a:off x="2095500" y="457200"/>
            <a:ext cx="5791200" cy="5627688"/>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1426" name="Picture 2" descr="E:\Hinh ip tam\2017-07-25 hinh moi\IMG_4392.JPG"/>
          <p:cNvPicPr>
            <a:picLocks noChangeAspect="1"/>
          </p:cNvPicPr>
          <p:nvPr/>
        </p:nvPicPr>
        <p:blipFill>
          <a:blip r:embed="rId1"/>
          <a:stretch>
            <a:fillRect/>
          </a:stretch>
        </p:blipFill>
        <p:spPr>
          <a:xfrm>
            <a:off x="1485900" y="463550"/>
            <a:ext cx="7531100" cy="6161088"/>
          </a:xfrm>
          <a:prstGeom prst="rect">
            <a:avLst/>
          </a:prstGeom>
          <a:noFill/>
          <a:ln w="9525">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2450" name="Picture 2" descr="E:\Hinh ip tam\2017-07-25 hinh moi\IMG_4393.JPG"/>
          <p:cNvPicPr>
            <a:picLocks noChangeAspect="1"/>
          </p:cNvPicPr>
          <p:nvPr/>
        </p:nvPicPr>
        <p:blipFill>
          <a:blip r:embed="rId1"/>
          <a:stretch>
            <a:fillRect/>
          </a:stretch>
        </p:blipFill>
        <p:spPr>
          <a:xfrm>
            <a:off x="1993900" y="660400"/>
            <a:ext cx="6829425" cy="5435600"/>
          </a:xfrm>
          <a:prstGeom prst="rect">
            <a:avLst/>
          </a:prstGeom>
          <a:noFill/>
          <a:ln w="9525">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3474" name="Picture 2" descr="E:\Hinh ip tam\2017-07-25 hinh moi\IMG_4394.JPG"/>
          <p:cNvPicPr>
            <a:picLocks noChangeAspect="1"/>
          </p:cNvPicPr>
          <p:nvPr/>
        </p:nvPicPr>
        <p:blipFill>
          <a:blip r:embed="rId1"/>
          <a:stretch>
            <a:fillRect/>
          </a:stretch>
        </p:blipFill>
        <p:spPr>
          <a:xfrm>
            <a:off x="1638300" y="647700"/>
            <a:ext cx="6934200" cy="5519738"/>
          </a:xfrm>
          <a:prstGeom prst="rect">
            <a:avLst/>
          </a:prstGeom>
          <a:noFill/>
          <a:ln w="9525">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4498" name="Picture 2" descr="RUL collapse"/>
          <p:cNvPicPr>
            <a:picLocks noChangeAspect="1"/>
          </p:cNvPicPr>
          <p:nvPr/>
        </p:nvPicPr>
        <p:blipFill>
          <a:blip r:embed="rId1"/>
          <a:stretch>
            <a:fillRect/>
          </a:stretch>
        </p:blipFill>
        <p:spPr>
          <a:xfrm>
            <a:off x="3086100" y="685800"/>
            <a:ext cx="5319713" cy="54102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22" name="Picture 2" descr="E:\Hinh ip tam\2017-07-25 hinh moi\IMG_4395.JPG"/>
          <p:cNvPicPr>
            <a:picLocks noChangeAspect="1"/>
          </p:cNvPicPr>
          <p:nvPr/>
        </p:nvPicPr>
        <p:blipFill>
          <a:blip r:embed="rId1"/>
          <a:stretch>
            <a:fillRect/>
          </a:stretch>
        </p:blipFill>
        <p:spPr>
          <a:xfrm>
            <a:off x="1714500" y="457200"/>
            <a:ext cx="7239000" cy="5762625"/>
          </a:xfrm>
          <a:prstGeom prst="rect">
            <a:avLst/>
          </a:prstGeom>
          <a:noFill/>
          <a:ln w="9525">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6546" name="Picture 2" descr="E:\Hinh ip tam\2017-07-25 hinh moi\IMG_4396.JPG"/>
          <p:cNvPicPr>
            <a:picLocks noChangeAspect="1"/>
          </p:cNvPicPr>
          <p:nvPr/>
        </p:nvPicPr>
        <p:blipFill>
          <a:blip r:embed="rId1"/>
          <a:stretch>
            <a:fillRect/>
          </a:stretch>
        </p:blipFill>
        <p:spPr>
          <a:xfrm>
            <a:off x="1714500" y="381000"/>
            <a:ext cx="7315200" cy="5822950"/>
          </a:xfrm>
          <a:prstGeom prst="rect">
            <a:avLst/>
          </a:prstGeom>
          <a:noFill/>
          <a:ln w="9525">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7570" name="Picture 2" descr="E:\Hinh ip tam\2017-07-25 hinh moi\IMG_4397.JPG"/>
          <p:cNvPicPr>
            <a:picLocks noChangeAspect="1"/>
          </p:cNvPicPr>
          <p:nvPr/>
        </p:nvPicPr>
        <p:blipFill>
          <a:blip r:embed="rId1"/>
          <a:stretch>
            <a:fillRect/>
          </a:stretch>
        </p:blipFill>
        <p:spPr>
          <a:xfrm>
            <a:off x="1651000" y="381000"/>
            <a:ext cx="7378700" cy="5976938"/>
          </a:xfrm>
          <a:prstGeom prst="rect">
            <a:avLst/>
          </a:prstGeom>
          <a:noFill/>
          <a:ln w="9525">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8594" name="Picture 4" descr="S sign of golden">
            <a:hlinkClick r:id="rId1"/>
          </p:cNvPr>
          <p:cNvPicPr>
            <a:picLocks noChangeAspect="1"/>
          </p:cNvPicPr>
          <p:nvPr/>
        </p:nvPicPr>
        <p:blipFill>
          <a:blip r:embed="rId2"/>
          <a:stretch>
            <a:fillRect/>
          </a:stretch>
        </p:blipFill>
        <p:spPr>
          <a:xfrm>
            <a:off x="3467100" y="457200"/>
            <a:ext cx="4191000" cy="5819775"/>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522" name="Picture 2" descr="http://www.bized.co.uk/sites/bized/files/images/hand_shadow.jpg"/>
          <p:cNvPicPr>
            <a:picLocks noChangeAspect="1" noChangeArrowheads="1"/>
          </p:cNvPicPr>
          <p:nvPr/>
        </p:nvPicPr>
        <p:blipFill>
          <a:blip r:embed="rId1" cstate="print">
            <a:grayscl/>
          </a:blip>
          <a:srcRect l="26000" t="9901"/>
          <a:stretch>
            <a:fillRect/>
          </a:stretch>
        </p:blipFill>
        <p:spPr bwMode="auto">
          <a:xfrm>
            <a:off x="857250" y="762000"/>
            <a:ext cx="3000374" cy="3279690"/>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pic>
        <p:nvPicPr>
          <p:cNvPr id="107524" name="Picture 4" descr="http://upload.wikimedia.org/wikipedia/commons/3/32/Human-Hands-Front-Back.jpg"/>
          <p:cNvPicPr>
            <a:picLocks noChangeAspect="1" noChangeArrowheads="1"/>
          </p:cNvPicPr>
          <p:nvPr/>
        </p:nvPicPr>
        <p:blipFill>
          <a:blip r:embed="rId2" cstate="print"/>
          <a:srcRect l="48333"/>
          <a:stretch>
            <a:fillRect/>
          </a:stretch>
        </p:blipFill>
        <p:spPr bwMode="auto">
          <a:xfrm flipH="1">
            <a:off x="3686175" y="2590800"/>
            <a:ext cx="1971675" cy="2261419"/>
          </a:xfrm>
          <a:prstGeom prst="rect">
            <a:avLst/>
          </a:prstGeom>
          <a:ln>
            <a:noFill/>
          </a:ln>
          <a:effectLst>
            <a:softEdge rad="63500"/>
          </a:effectLst>
          <a:scene3d>
            <a:camera prst="perspectiveContrastingLeftFacing">
              <a:rot lat="300000" lon="19800000" rev="0"/>
            </a:camera>
            <a:lightRig rig="threePt" dir="t">
              <a:rot lat="0" lon="0" rev="2700000"/>
            </a:lightRig>
          </a:scene3d>
          <a:sp3d/>
        </p:spPr>
      </p:pic>
      <p:pic>
        <p:nvPicPr>
          <p:cNvPr id="14340" name="Picture 6" descr="http://t2.gstatic.com/images?q=tbn:ANd9GcQW98zXouLSCzCxqWFbJk_9aJaYxhlaPdQA4u39VWGRazWevlmz"/>
          <p:cNvPicPr>
            <a:picLocks noChangeAspect="1"/>
          </p:cNvPicPr>
          <p:nvPr/>
        </p:nvPicPr>
        <p:blipFill>
          <a:blip r:embed="rId3"/>
          <a:stretch>
            <a:fillRect/>
          </a:stretch>
        </p:blipFill>
        <p:spPr>
          <a:xfrm>
            <a:off x="7802563" y="5105400"/>
            <a:ext cx="2087562" cy="1390650"/>
          </a:xfrm>
          <a:prstGeom prst="rect">
            <a:avLst/>
          </a:prstGeom>
          <a:noFill/>
          <a:ln w="9525">
            <a:noFill/>
          </a:ln>
        </p:spPr>
      </p:pic>
      <p:cxnSp>
        <p:nvCxnSpPr>
          <p:cNvPr id="6" name="Straight Connector 5"/>
          <p:cNvCxnSpPr/>
          <p:nvPr/>
        </p:nvCxnSpPr>
        <p:spPr>
          <a:xfrm>
            <a:off x="2571750" y="1143000"/>
            <a:ext cx="5915025" cy="434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885950" y="4038600"/>
            <a:ext cx="7029450" cy="20574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Rectangle 2"/>
          <p:cNvSpPr>
            <a:spLocks noGrp="1" noRot="1"/>
          </p:cNvSpPr>
          <p:nvPr>
            <p:ph type="title"/>
          </p:nvPr>
        </p:nvSpPr>
        <p:spPr>
          <a:xfrm>
            <a:off x="1257300" y="457200"/>
            <a:ext cx="8743950" cy="1143000"/>
          </a:xfrm>
          <a:ln/>
        </p:spPr>
        <p:txBody>
          <a:bodyPr vert="horz" wrap="square" lIns="91440" tIns="45720" rIns="91440" bIns="45720" anchor="ctr"/>
          <a:p>
            <a:pPr eaLnBrk="1" hangingPunct="1"/>
            <a:r>
              <a:rPr lang="en-US" altLang="x-none" dirty="0">
                <a:solidFill>
                  <a:schemeClr val="bg1"/>
                </a:solidFill>
              </a:rPr>
              <a:t>XẸP PHỔI DO U</a:t>
            </a:r>
            <a:endParaRPr lang="en-US" altLang="x-none" dirty="0">
              <a:solidFill>
                <a:schemeClr val="bg1"/>
              </a:solidFill>
            </a:endParaRPr>
          </a:p>
        </p:txBody>
      </p:sp>
      <p:pic>
        <p:nvPicPr>
          <p:cNvPr id="239619" name="Picture 3" descr="REVERSE S SIGN OF GOLDEN"/>
          <p:cNvPicPr>
            <a:picLocks noChangeAspect="1"/>
          </p:cNvPicPr>
          <p:nvPr/>
        </p:nvPicPr>
        <p:blipFill>
          <a:blip r:embed="rId1"/>
          <a:stretch>
            <a:fillRect/>
          </a:stretch>
        </p:blipFill>
        <p:spPr>
          <a:xfrm>
            <a:off x="0" y="2133600"/>
            <a:ext cx="7458075" cy="3506788"/>
          </a:xfrm>
          <a:prstGeom prst="rect">
            <a:avLst/>
          </a:prstGeom>
          <a:noFill/>
          <a:ln w="9525" cap="flat" cmpd="sng">
            <a:solidFill>
              <a:schemeClr val="hlink"/>
            </a:solidFill>
            <a:prstDash val="solid"/>
            <a:miter/>
            <a:headEnd type="none" w="med" len="med"/>
            <a:tailEnd type="none" w="med" len="med"/>
          </a:ln>
        </p:spPr>
      </p:pic>
      <p:pic>
        <p:nvPicPr>
          <p:cNvPr id="239620" name="Picture 4" descr="S sign of golden">
            <a:hlinkClick r:id="rId2"/>
          </p:cNvPr>
          <p:cNvPicPr>
            <a:picLocks noChangeAspect="1"/>
          </p:cNvPicPr>
          <p:nvPr/>
        </p:nvPicPr>
        <p:blipFill>
          <a:blip r:embed="rId3"/>
          <a:stretch>
            <a:fillRect/>
          </a:stretch>
        </p:blipFill>
        <p:spPr>
          <a:xfrm>
            <a:off x="7446963" y="2133600"/>
            <a:ext cx="2840037" cy="35052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0642" name="Picture 2" descr="E:\Hinh ip tam\2017-07-25 hinh moi\IMG_4398.JPG"/>
          <p:cNvPicPr>
            <a:picLocks noChangeAspect="1"/>
          </p:cNvPicPr>
          <p:nvPr/>
        </p:nvPicPr>
        <p:blipFill>
          <a:blip r:embed="rId1"/>
          <a:stretch>
            <a:fillRect/>
          </a:stretch>
        </p:blipFill>
        <p:spPr>
          <a:xfrm>
            <a:off x="1638300" y="304800"/>
            <a:ext cx="7642225" cy="6083300"/>
          </a:xfrm>
          <a:prstGeom prst="rect">
            <a:avLst/>
          </a:prstGeom>
          <a:noFill/>
          <a:ln w="9525">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1666" name="Picture 2" descr="E:\Hinh ip tam\2017-07-25 hinh moi\IMG_4399.JPG"/>
          <p:cNvPicPr>
            <a:picLocks noChangeAspect="1"/>
          </p:cNvPicPr>
          <p:nvPr/>
        </p:nvPicPr>
        <p:blipFill>
          <a:blip r:embed="rId1"/>
          <a:stretch>
            <a:fillRect/>
          </a:stretch>
        </p:blipFill>
        <p:spPr>
          <a:xfrm>
            <a:off x="1562100" y="527050"/>
            <a:ext cx="7180263" cy="5873750"/>
          </a:xfrm>
          <a:prstGeom prst="rect">
            <a:avLst/>
          </a:prstGeom>
          <a:noFill/>
          <a:ln w="9525">
            <a:noFill/>
          </a:ln>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2690" name="Picture 2" descr="E:\Hinh ip tam\2017-07-25 hinh moi\IMG_4400.JPG"/>
          <p:cNvPicPr>
            <a:picLocks noChangeAspect="1"/>
          </p:cNvPicPr>
          <p:nvPr/>
        </p:nvPicPr>
        <p:blipFill>
          <a:blip r:embed="rId1"/>
          <a:stretch>
            <a:fillRect/>
          </a:stretch>
        </p:blipFill>
        <p:spPr>
          <a:xfrm>
            <a:off x="1790700" y="762000"/>
            <a:ext cx="6934200" cy="5672138"/>
          </a:xfrm>
          <a:prstGeom prst="rect">
            <a:avLst/>
          </a:prstGeom>
          <a:noFill/>
          <a:ln w="9525">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3714" name="Picture 2" descr="E:\Hinh ip tam\2017-07-25 hinh moi\IMG_4401.JPG"/>
          <p:cNvPicPr>
            <a:picLocks noChangeAspect="1"/>
          </p:cNvPicPr>
          <p:nvPr/>
        </p:nvPicPr>
        <p:blipFill>
          <a:blip r:embed="rId1"/>
          <a:stretch>
            <a:fillRect/>
          </a:stretch>
        </p:blipFill>
        <p:spPr>
          <a:xfrm>
            <a:off x="1409700" y="533400"/>
            <a:ext cx="7162800" cy="5702300"/>
          </a:xfrm>
          <a:prstGeom prst="rect">
            <a:avLst/>
          </a:prstGeom>
          <a:noFill/>
          <a:ln w="9525">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4738" name="Picture 4" descr="RLL collapse"/>
          <p:cNvPicPr>
            <a:picLocks noChangeAspect="1"/>
          </p:cNvPicPr>
          <p:nvPr/>
        </p:nvPicPr>
        <p:blipFill>
          <a:blip r:embed="rId1"/>
          <a:srcRect t="4990" b="1871"/>
          <a:stretch>
            <a:fillRect/>
          </a:stretch>
        </p:blipFill>
        <p:spPr>
          <a:xfrm>
            <a:off x="2324100" y="762000"/>
            <a:ext cx="5581650" cy="52578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Rectangle 2"/>
          <p:cNvSpPr>
            <a:spLocks noGrp="1" noRot="1"/>
          </p:cNvSpPr>
          <p:nvPr>
            <p:ph type="title"/>
          </p:nvPr>
        </p:nvSpPr>
        <p:spPr>
          <a:xfrm>
            <a:off x="600075" y="0"/>
            <a:ext cx="9258300" cy="1143000"/>
          </a:xfrm>
          <a:ln/>
        </p:spPr>
        <p:txBody>
          <a:bodyPr vert="horz" wrap="square" lIns="91440" tIns="45720" rIns="91440" bIns="45720" anchor="ctr"/>
          <a:p>
            <a:pPr eaLnBrk="1" hangingPunct="1"/>
            <a:r>
              <a:rPr lang="en-US" altLang="x-none" dirty="0">
                <a:solidFill>
                  <a:schemeClr val="bg1"/>
                </a:solidFill>
              </a:rPr>
              <a:t>XẸP THÙY DƯỚI (P)</a:t>
            </a:r>
            <a:endParaRPr lang="en-US" altLang="x-none" dirty="0">
              <a:solidFill>
                <a:schemeClr val="bg1"/>
              </a:solidFill>
            </a:endParaRPr>
          </a:p>
        </p:txBody>
      </p:sp>
      <p:pic>
        <p:nvPicPr>
          <p:cNvPr id="245763" name="Picture 3" descr="RLL collpase"/>
          <p:cNvPicPr>
            <a:picLocks noChangeAspect="1"/>
          </p:cNvPicPr>
          <p:nvPr/>
        </p:nvPicPr>
        <p:blipFill>
          <a:blip r:embed="rId1"/>
          <a:stretch>
            <a:fillRect/>
          </a:stretch>
        </p:blipFill>
        <p:spPr>
          <a:xfrm>
            <a:off x="171450" y="1524000"/>
            <a:ext cx="5057775" cy="4230688"/>
          </a:xfrm>
          <a:prstGeom prst="rect">
            <a:avLst/>
          </a:prstGeom>
          <a:noFill/>
          <a:ln w="9525" cap="flat" cmpd="sng">
            <a:solidFill>
              <a:schemeClr val="hlink"/>
            </a:solidFill>
            <a:prstDash val="solid"/>
            <a:miter/>
            <a:headEnd type="none" w="med" len="med"/>
            <a:tailEnd type="none" w="med" len="med"/>
          </a:ln>
        </p:spPr>
      </p:pic>
      <p:pic>
        <p:nvPicPr>
          <p:cNvPr id="245764" name="Picture 4" descr="RLL collapse"/>
          <p:cNvPicPr>
            <a:picLocks noChangeAspect="1"/>
          </p:cNvPicPr>
          <p:nvPr/>
        </p:nvPicPr>
        <p:blipFill>
          <a:blip r:embed="rId2"/>
          <a:srcRect t="4990" b="1871"/>
          <a:stretch>
            <a:fillRect/>
          </a:stretch>
        </p:blipFill>
        <p:spPr>
          <a:xfrm>
            <a:off x="5229225" y="1524000"/>
            <a:ext cx="5057775" cy="423545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Rectangle 2"/>
          <p:cNvSpPr>
            <a:spLocks noGrp="1"/>
          </p:cNvSpPr>
          <p:nvPr>
            <p:ph type="title"/>
          </p:nvPr>
        </p:nvSpPr>
        <p:spPr>
          <a:ln/>
        </p:spPr>
        <p:txBody>
          <a:bodyPr vert="horz" wrap="square" lIns="91440" tIns="45720" rIns="91440" bIns="45720" anchor="ctr"/>
          <a:p>
            <a:endParaRPr lang="en-US" altLang="x-none" dirty="0"/>
          </a:p>
        </p:txBody>
      </p:sp>
      <p:sp>
        <p:nvSpPr>
          <p:cNvPr id="246787" name="Rectangle 3"/>
          <p:cNvSpPr>
            <a:spLocks noGrp="1"/>
          </p:cNvSpPr>
          <p:nvPr>
            <p:ph idx="1"/>
          </p:nvPr>
        </p:nvSpPr>
        <p:spPr>
          <a:ln/>
        </p:spPr>
        <p:txBody>
          <a:bodyPr vert="horz" wrap="square" lIns="91440" tIns="45720" rIns="91440" bIns="45720" anchor="t"/>
          <a:p>
            <a:endParaRPr lang="en-US" altLang="x-none" dirty="0"/>
          </a:p>
        </p:txBody>
      </p:sp>
      <p:pic>
        <p:nvPicPr>
          <p:cNvPr id="246788" name="Picture 4" descr="."/>
          <p:cNvPicPr>
            <a:picLocks noChangeAspect="1"/>
          </p:cNvPicPr>
          <p:nvPr/>
        </p:nvPicPr>
        <p:blipFill>
          <a:blip r:embed="rId1"/>
          <a:stretch>
            <a:fillRect/>
          </a:stretch>
        </p:blipFill>
        <p:spPr>
          <a:xfrm>
            <a:off x="600075" y="727075"/>
            <a:ext cx="9258300" cy="5575300"/>
          </a:xfrm>
          <a:prstGeom prst="rect">
            <a:avLst/>
          </a:prstGeom>
          <a:noFill/>
          <a:ln w="9525">
            <a:noFill/>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7810" name="Picture 2" descr="E:\Hinh ip tam\2017-07-25 hinh moi\IMG_4402.JPG"/>
          <p:cNvPicPr>
            <a:picLocks noChangeAspect="1"/>
          </p:cNvPicPr>
          <p:nvPr/>
        </p:nvPicPr>
        <p:blipFill>
          <a:blip r:embed="rId1"/>
          <a:stretch>
            <a:fillRect/>
          </a:stretch>
        </p:blipFill>
        <p:spPr>
          <a:xfrm>
            <a:off x="1714500" y="304800"/>
            <a:ext cx="7361238" cy="5962650"/>
          </a:xfrm>
          <a:prstGeom prst="rect">
            <a:avLst/>
          </a:prstGeom>
          <a:noFill/>
          <a:ln w="9525">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8834" name="Picture 2" descr="E:\Hinh ip tam\2017-07-25 hinh moi\IMG_4403.JPG"/>
          <p:cNvPicPr>
            <a:picLocks noChangeAspect="1"/>
          </p:cNvPicPr>
          <p:nvPr/>
        </p:nvPicPr>
        <p:blipFill>
          <a:blip r:embed="rId1"/>
          <a:stretch>
            <a:fillRect/>
          </a:stretch>
        </p:blipFill>
        <p:spPr>
          <a:xfrm>
            <a:off x="1485900" y="609600"/>
            <a:ext cx="7073900" cy="5729288"/>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522" name="Picture 2" descr="http://www.bized.co.uk/sites/bized/files/images/hand_shadow.jpg"/>
          <p:cNvPicPr>
            <a:picLocks noChangeAspect="1" noChangeArrowheads="1"/>
          </p:cNvPicPr>
          <p:nvPr/>
        </p:nvPicPr>
        <p:blipFill>
          <a:blip r:embed="rId1" cstate="print">
            <a:grayscl/>
          </a:blip>
          <a:srcRect l="26000" t="9901"/>
          <a:stretch>
            <a:fillRect/>
          </a:stretch>
        </p:blipFill>
        <p:spPr bwMode="auto">
          <a:xfrm>
            <a:off x="857250" y="762000"/>
            <a:ext cx="4286249" cy="4685272"/>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pic>
        <p:nvPicPr>
          <p:cNvPr id="107524" name="Picture 4" descr="http://upload.wikimedia.org/wikipedia/commons/3/32/Human-Hands-Front-Back.jpg"/>
          <p:cNvPicPr>
            <a:picLocks noChangeAspect="1" noChangeArrowheads="1"/>
          </p:cNvPicPr>
          <p:nvPr/>
        </p:nvPicPr>
        <p:blipFill>
          <a:blip r:embed="rId2" cstate="print"/>
          <a:srcRect l="48333"/>
          <a:stretch>
            <a:fillRect/>
          </a:stretch>
        </p:blipFill>
        <p:spPr bwMode="auto">
          <a:xfrm flipH="1">
            <a:off x="5915025" y="3810001"/>
            <a:ext cx="1971675" cy="2261419"/>
          </a:xfrm>
          <a:prstGeom prst="rect">
            <a:avLst/>
          </a:prstGeom>
          <a:ln>
            <a:noFill/>
          </a:ln>
          <a:effectLst>
            <a:softEdge rad="63500"/>
          </a:effectLst>
          <a:scene3d>
            <a:camera prst="perspectiveContrastingLeftFacing">
              <a:rot lat="300000" lon="19800000" rev="0"/>
            </a:camera>
            <a:lightRig rig="threePt" dir="t">
              <a:rot lat="0" lon="0" rev="2700000"/>
            </a:lightRig>
          </a:scene3d>
          <a:sp3d/>
        </p:spPr>
      </p:pic>
      <p:pic>
        <p:nvPicPr>
          <p:cNvPr id="15364" name="Picture 6" descr="http://t2.gstatic.com/images?q=tbn:ANd9GcQW98zXouLSCzCxqWFbJk_9aJaYxhlaPdQA4u39VWGRazWevlmz"/>
          <p:cNvPicPr>
            <a:picLocks noChangeAspect="1"/>
          </p:cNvPicPr>
          <p:nvPr/>
        </p:nvPicPr>
        <p:blipFill>
          <a:blip r:embed="rId3"/>
          <a:stretch>
            <a:fillRect/>
          </a:stretch>
        </p:blipFill>
        <p:spPr>
          <a:xfrm>
            <a:off x="7802563" y="5105400"/>
            <a:ext cx="2087562" cy="1390650"/>
          </a:xfrm>
          <a:prstGeom prst="rect">
            <a:avLst/>
          </a:prstGeom>
          <a:noFill/>
          <a:ln w="9525">
            <a:noFill/>
          </a:ln>
        </p:spPr>
      </p:pic>
      <p:cxnSp>
        <p:nvCxnSpPr>
          <p:cNvPr id="6" name="Straight Connector 5"/>
          <p:cNvCxnSpPr/>
          <p:nvPr/>
        </p:nvCxnSpPr>
        <p:spPr>
          <a:xfrm>
            <a:off x="3343275" y="1371600"/>
            <a:ext cx="548640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314575" y="5486400"/>
            <a:ext cx="6257925"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7175" y="381000"/>
            <a:ext cx="5314950" cy="5638800"/>
          </a:xfrm>
          <a:prstGeom prst="rect">
            <a:avLst/>
          </a:prstGeom>
          <a:solidFill>
            <a:srgbClr val="FFFFFF">
              <a:alpha val="41961"/>
            </a:srgbClr>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dk1"/>
              </a:solidFill>
              <a:effectLst/>
              <a:uLnTx/>
              <a:uFillTx/>
              <a:latin typeface="+mn-lt"/>
              <a:ea typeface="+mn-ea"/>
              <a:cs typeface="+mn-cs"/>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9858" name="Picture 2" descr="E:\Hinh ip tam\2017-07-25 hinh moi\IMG_4404.JPG"/>
          <p:cNvPicPr>
            <a:picLocks noChangeAspect="1"/>
          </p:cNvPicPr>
          <p:nvPr/>
        </p:nvPicPr>
        <p:blipFill>
          <a:blip r:embed="rId1"/>
          <a:stretch>
            <a:fillRect/>
          </a:stretch>
        </p:blipFill>
        <p:spPr>
          <a:xfrm>
            <a:off x="1409700" y="457200"/>
            <a:ext cx="7569200" cy="6024563"/>
          </a:xfrm>
          <a:prstGeom prst="rect">
            <a:avLst/>
          </a:prstGeom>
          <a:noFill/>
          <a:ln w="9525">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0882" name="Picture 6"/>
          <p:cNvPicPr>
            <a:picLocks noChangeAspect="1"/>
          </p:cNvPicPr>
          <p:nvPr/>
        </p:nvPicPr>
        <p:blipFill>
          <a:blip r:embed="rId1"/>
          <a:stretch>
            <a:fillRect/>
          </a:stretch>
        </p:blipFill>
        <p:spPr>
          <a:xfrm>
            <a:off x="1866900" y="762000"/>
            <a:ext cx="6934200" cy="5407025"/>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1906" name="Picture 2" descr="E:\Hinh ip tam\2017-07-25 hinh moi\IMG_4405.JPG"/>
          <p:cNvPicPr>
            <a:picLocks noChangeAspect="1"/>
          </p:cNvPicPr>
          <p:nvPr/>
        </p:nvPicPr>
        <p:blipFill>
          <a:blip r:embed="rId1"/>
          <a:stretch>
            <a:fillRect/>
          </a:stretch>
        </p:blipFill>
        <p:spPr>
          <a:xfrm>
            <a:off x="1562100" y="304800"/>
            <a:ext cx="7518400" cy="6089650"/>
          </a:xfrm>
          <a:prstGeom prst="rect">
            <a:avLst/>
          </a:prstGeom>
          <a:noFill/>
          <a:ln w="9525">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2930" name="Picture 2" descr="E:\Hinh ip tam\2017-07-25 hinh moi\IMG_4406.JPG"/>
          <p:cNvPicPr>
            <a:picLocks noChangeAspect="1"/>
          </p:cNvPicPr>
          <p:nvPr/>
        </p:nvPicPr>
        <p:blipFill>
          <a:blip r:embed="rId1"/>
          <a:stretch>
            <a:fillRect/>
          </a:stretch>
        </p:blipFill>
        <p:spPr>
          <a:xfrm>
            <a:off x="1409700" y="304800"/>
            <a:ext cx="7404100" cy="5997575"/>
          </a:xfrm>
          <a:prstGeom prst="rect">
            <a:avLst/>
          </a:prstGeom>
          <a:noFill/>
          <a:ln w="9525">
            <a:noFill/>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3954" name="Picture 2" descr="E:\Hinh ip tam\2017-07-25 hinh moi\IMG_4407.JPG"/>
          <p:cNvPicPr>
            <a:picLocks noChangeAspect="1"/>
          </p:cNvPicPr>
          <p:nvPr/>
        </p:nvPicPr>
        <p:blipFill>
          <a:blip r:embed="rId1"/>
          <a:stretch>
            <a:fillRect/>
          </a:stretch>
        </p:blipFill>
        <p:spPr>
          <a:xfrm>
            <a:off x="1714500" y="609600"/>
            <a:ext cx="7023100" cy="5688013"/>
          </a:xfrm>
          <a:prstGeom prst="rect">
            <a:avLst/>
          </a:prstGeom>
          <a:noFill/>
          <a:ln w="9525">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4978" name="Picture 5" descr="RUL  consolidation"/>
          <p:cNvPicPr>
            <a:picLocks noChangeAspect="1"/>
          </p:cNvPicPr>
          <p:nvPr/>
        </p:nvPicPr>
        <p:blipFill>
          <a:blip r:embed="rId1"/>
          <a:srcRect l="6667"/>
          <a:stretch>
            <a:fillRect/>
          </a:stretch>
        </p:blipFill>
        <p:spPr>
          <a:xfrm>
            <a:off x="2552700" y="457200"/>
            <a:ext cx="5486400" cy="5859463"/>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2" name="Rectangle 2"/>
          <p:cNvSpPr>
            <a:spLocks noGrp="1" noRot="1"/>
          </p:cNvSpPr>
          <p:nvPr>
            <p:ph type="title"/>
          </p:nvPr>
        </p:nvSpPr>
        <p:spPr>
          <a:xfrm>
            <a:off x="600075" y="0"/>
            <a:ext cx="9258300" cy="1143000"/>
          </a:xfrm>
          <a:ln/>
        </p:spPr>
        <p:txBody>
          <a:bodyPr vert="horz" wrap="square" lIns="91440" tIns="45720" rIns="91440" bIns="45720" anchor="ctr"/>
          <a:p>
            <a:pPr eaLnBrk="1" hangingPunct="1"/>
            <a:r>
              <a:rPr lang="en-US" altLang="x-none" dirty="0">
                <a:solidFill>
                  <a:schemeClr val="bg1"/>
                </a:solidFill>
              </a:rPr>
              <a:t>ĐÔNG ĐẶC THÙY TRÊN (P)</a:t>
            </a:r>
            <a:endParaRPr lang="en-US" altLang="x-none" dirty="0">
              <a:solidFill>
                <a:schemeClr val="bg1"/>
              </a:solidFill>
            </a:endParaRPr>
          </a:p>
        </p:txBody>
      </p:sp>
      <p:pic>
        <p:nvPicPr>
          <p:cNvPr id="256003" name="Picture 5" descr="RUL  consolidation"/>
          <p:cNvPicPr>
            <a:picLocks noChangeAspect="1"/>
          </p:cNvPicPr>
          <p:nvPr/>
        </p:nvPicPr>
        <p:blipFill>
          <a:blip r:embed="rId1"/>
          <a:srcRect l="6667"/>
          <a:stretch>
            <a:fillRect/>
          </a:stretch>
        </p:blipFill>
        <p:spPr>
          <a:xfrm>
            <a:off x="5646738" y="1295400"/>
            <a:ext cx="4640262" cy="4405313"/>
          </a:xfrm>
          <a:prstGeom prst="rect">
            <a:avLst/>
          </a:prstGeom>
          <a:noFill/>
          <a:ln w="9525" cap="flat" cmpd="sng">
            <a:solidFill>
              <a:schemeClr val="hlink"/>
            </a:solidFill>
            <a:prstDash val="solid"/>
            <a:miter/>
            <a:headEnd type="none" w="med" len="med"/>
            <a:tailEnd type="none" w="med" len="med"/>
          </a:ln>
        </p:spPr>
      </p:pic>
      <p:pic>
        <p:nvPicPr>
          <p:cNvPr id="256004" name="Picture 7" descr="RUL  consolidation"/>
          <p:cNvPicPr>
            <a:picLocks noChangeAspect="1"/>
          </p:cNvPicPr>
          <p:nvPr/>
        </p:nvPicPr>
        <p:blipFill>
          <a:blip r:embed="rId2"/>
          <a:srcRect l="4167" r="5556"/>
          <a:stretch>
            <a:fillRect/>
          </a:stretch>
        </p:blipFill>
        <p:spPr>
          <a:xfrm>
            <a:off x="171450" y="1295400"/>
            <a:ext cx="5400675" cy="4418013"/>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7026" name="Picture 2" descr="E:\Hinh ip tam\2017-07-25 hinh moi\IMG_4408.JPG"/>
          <p:cNvPicPr>
            <a:picLocks noChangeAspect="1"/>
          </p:cNvPicPr>
          <p:nvPr/>
        </p:nvPicPr>
        <p:blipFill>
          <a:blip r:embed="rId1"/>
          <a:stretch>
            <a:fillRect/>
          </a:stretch>
        </p:blipFill>
        <p:spPr>
          <a:xfrm>
            <a:off x="1917700" y="425450"/>
            <a:ext cx="7112000" cy="5732463"/>
          </a:xfrm>
          <a:prstGeom prst="rect">
            <a:avLst/>
          </a:prstGeom>
          <a:noFill/>
          <a:ln w="9525">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8050" name="Picture 2" descr="E:\Hinh ip tam\2017-07-25 hinh moi\IMG_4409.JPG"/>
          <p:cNvPicPr>
            <a:picLocks noChangeAspect="1"/>
          </p:cNvPicPr>
          <p:nvPr/>
        </p:nvPicPr>
        <p:blipFill>
          <a:blip r:embed="rId1"/>
          <a:stretch>
            <a:fillRect/>
          </a:stretch>
        </p:blipFill>
        <p:spPr>
          <a:xfrm>
            <a:off x="2019300" y="533400"/>
            <a:ext cx="6350000" cy="5143500"/>
          </a:xfrm>
          <a:prstGeom prst="rect">
            <a:avLst/>
          </a:prstGeom>
          <a:noFill/>
          <a:ln w="9525">
            <a:noFill/>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9074" name="Picture 2" descr="E:\Hinh ip tam\2017-07-25 hinh moi\IMG_4410.JPG"/>
          <p:cNvPicPr>
            <a:picLocks noChangeAspect="1"/>
          </p:cNvPicPr>
          <p:nvPr/>
        </p:nvPicPr>
        <p:blipFill>
          <a:blip r:embed="rId1"/>
          <a:stretch>
            <a:fillRect/>
          </a:stretch>
        </p:blipFill>
        <p:spPr>
          <a:xfrm>
            <a:off x="1562100" y="457200"/>
            <a:ext cx="7467600" cy="59436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Line 1"/>
          <p:cNvSpPr/>
          <p:nvPr/>
        </p:nvSpPr>
        <p:spPr>
          <a:xfrm flipH="1">
            <a:off x="2532063" y="1473200"/>
            <a:ext cx="0" cy="2017713"/>
          </a:xfrm>
          <a:prstGeom prst="line">
            <a:avLst/>
          </a:prstGeom>
          <a:ln w="127000" cap="flat" cmpd="sng">
            <a:solidFill>
              <a:srgbClr val="CCCCCC"/>
            </a:solidFill>
            <a:prstDash val="solid"/>
            <a:miter/>
            <a:headEnd type="none" w="med" len="med"/>
            <a:tailEnd type="none" w="med" len="med"/>
          </a:ln>
        </p:spPr>
      </p:sp>
      <p:sp>
        <p:nvSpPr>
          <p:cNvPr id="16387" name="Line 2"/>
          <p:cNvSpPr/>
          <p:nvPr/>
        </p:nvSpPr>
        <p:spPr>
          <a:xfrm flipH="1">
            <a:off x="2532063" y="4232275"/>
            <a:ext cx="0" cy="2019300"/>
          </a:xfrm>
          <a:prstGeom prst="line">
            <a:avLst/>
          </a:prstGeom>
          <a:ln w="127000" cap="flat" cmpd="sng">
            <a:solidFill>
              <a:srgbClr val="CCCCCC"/>
            </a:solidFill>
            <a:prstDash val="solid"/>
            <a:miter/>
            <a:headEnd type="none" w="med" len="med"/>
            <a:tailEnd type="none" w="med" len="med"/>
          </a:ln>
        </p:spPr>
      </p:sp>
      <p:sp>
        <p:nvSpPr>
          <p:cNvPr id="16388" name="Oval 3"/>
          <p:cNvSpPr/>
          <p:nvPr/>
        </p:nvSpPr>
        <p:spPr>
          <a:xfrm>
            <a:off x="2632075" y="1535113"/>
            <a:ext cx="1285875" cy="1893887"/>
          </a:xfrm>
          <a:prstGeom prst="ellipse">
            <a:avLst/>
          </a:prstGeom>
          <a:blipFill rotWithShape="0">
            <a:blip r:embed="rId1"/>
          </a:blipFill>
          <a:ln w="25400">
            <a:noFill/>
          </a:ln>
        </p:spPr>
        <p:txBody>
          <a:bodyPr lIns="0" tIns="0" rIns="0" bIns="0"/>
          <a:p>
            <a:pPr eaLnBrk="0" hangingPunct="0"/>
            <a:endParaRPr lang="en-US" altLang="x-none" dirty="0">
              <a:latin typeface="Times New Roman" panose="02020603050405020304" pitchFamily="18" charset="0"/>
              <a:ea typeface="Arial" panose="020B0604020202020204" pitchFamily="34" charset="0"/>
            </a:endParaRPr>
          </a:p>
        </p:txBody>
      </p:sp>
      <p:sp>
        <p:nvSpPr>
          <p:cNvPr id="16389" name="Oval 4"/>
          <p:cNvSpPr/>
          <p:nvPr/>
        </p:nvSpPr>
        <p:spPr>
          <a:xfrm>
            <a:off x="2632075" y="4295775"/>
            <a:ext cx="1285875" cy="1892300"/>
          </a:xfrm>
          <a:prstGeom prst="ellipse">
            <a:avLst/>
          </a:prstGeom>
          <a:blipFill rotWithShape="0">
            <a:blip r:embed="rId1"/>
          </a:blipFill>
          <a:ln w="25400">
            <a:noFill/>
          </a:ln>
        </p:spPr>
        <p:txBody>
          <a:bodyPr lIns="0" tIns="0" rIns="0" bIns="0"/>
          <a:p>
            <a:pPr eaLnBrk="0" hangingPunct="0"/>
            <a:endParaRPr lang="en-US" altLang="x-none" dirty="0">
              <a:latin typeface="Times New Roman" panose="02020603050405020304" pitchFamily="18" charset="0"/>
              <a:ea typeface="Arial" panose="020B0604020202020204" pitchFamily="34" charset="0"/>
            </a:endParaRPr>
          </a:p>
        </p:txBody>
      </p:sp>
      <p:sp>
        <p:nvSpPr>
          <p:cNvPr id="16390" name="Oval 5"/>
          <p:cNvSpPr/>
          <p:nvPr/>
        </p:nvSpPr>
        <p:spPr>
          <a:xfrm>
            <a:off x="2713038" y="2330450"/>
            <a:ext cx="450850" cy="588963"/>
          </a:xfrm>
          <a:prstGeom prst="ellipse">
            <a:avLst/>
          </a:prstGeom>
          <a:solidFill>
            <a:srgbClr val="FF0000"/>
          </a:solidFill>
          <a:ln w="9525">
            <a:noFill/>
          </a:ln>
        </p:spPr>
        <p:txBody>
          <a:bodyPr lIns="0" tIns="0" rIns="0" bIns="0"/>
          <a:p>
            <a:pPr eaLnBrk="0" hangingPunct="0"/>
            <a:endParaRPr lang="en-US" altLang="x-none" dirty="0">
              <a:latin typeface="Times New Roman" panose="02020603050405020304" pitchFamily="18" charset="0"/>
              <a:ea typeface="Arial" panose="020B0604020202020204" pitchFamily="34" charset="0"/>
            </a:endParaRPr>
          </a:p>
        </p:txBody>
      </p:sp>
      <p:sp>
        <p:nvSpPr>
          <p:cNvPr id="16391" name="Oval 6"/>
          <p:cNvSpPr/>
          <p:nvPr/>
        </p:nvSpPr>
        <p:spPr>
          <a:xfrm>
            <a:off x="3395663" y="4803775"/>
            <a:ext cx="452437" cy="590550"/>
          </a:xfrm>
          <a:prstGeom prst="ellipse">
            <a:avLst/>
          </a:prstGeom>
          <a:solidFill>
            <a:srgbClr val="FF0000"/>
          </a:solidFill>
          <a:ln w="9525">
            <a:noFill/>
          </a:ln>
        </p:spPr>
        <p:txBody>
          <a:bodyPr lIns="0" tIns="0" rIns="0" bIns="0"/>
          <a:p>
            <a:pPr eaLnBrk="0" hangingPunct="0"/>
            <a:endParaRPr lang="en-US" altLang="x-none" dirty="0">
              <a:latin typeface="Times New Roman" panose="02020603050405020304" pitchFamily="18" charset="0"/>
              <a:ea typeface="Arial" panose="020B0604020202020204" pitchFamily="34" charset="0"/>
            </a:endParaRPr>
          </a:p>
        </p:txBody>
      </p:sp>
      <p:sp>
        <p:nvSpPr>
          <p:cNvPr id="16392" name="Rectangle 7"/>
          <p:cNvSpPr/>
          <p:nvPr/>
        </p:nvSpPr>
        <p:spPr>
          <a:xfrm>
            <a:off x="6450013" y="2036763"/>
            <a:ext cx="1003300" cy="892175"/>
          </a:xfrm>
          <a:prstGeom prst="rect">
            <a:avLst/>
          </a:prstGeom>
          <a:gradFill rotWithShape="0">
            <a:gsLst>
              <a:gs pos="0">
                <a:srgbClr val="CCCCCC"/>
              </a:gs>
              <a:gs pos="100000">
                <a:srgbClr val="464658"/>
              </a:gs>
            </a:gsLst>
            <a:lin ang="5400000" scaled="1"/>
            <a:tileRect/>
          </a:gradFill>
          <a:ln w="25400">
            <a:noFill/>
          </a:ln>
        </p:spPr>
        <p:txBody>
          <a:bodyPr lIns="0" tIns="0" rIns="0" bIns="0"/>
          <a:p>
            <a:pPr eaLnBrk="0" hangingPunct="0"/>
            <a:endParaRPr lang="en-US" altLang="x-none" dirty="0">
              <a:latin typeface="Times New Roman" panose="02020603050405020304" pitchFamily="18" charset="0"/>
              <a:ea typeface="Arial" panose="020B0604020202020204" pitchFamily="34" charset="0"/>
            </a:endParaRPr>
          </a:p>
        </p:txBody>
      </p:sp>
      <p:sp>
        <p:nvSpPr>
          <p:cNvPr id="16393" name="Rectangle 8"/>
          <p:cNvSpPr/>
          <p:nvPr/>
        </p:nvSpPr>
        <p:spPr>
          <a:xfrm>
            <a:off x="6450013" y="4795838"/>
            <a:ext cx="1003300" cy="892175"/>
          </a:xfrm>
          <a:prstGeom prst="rect">
            <a:avLst/>
          </a:prstGeom>
          <a:gradFill rotWithShape="0">
            <a:gsLst>
              <a:gs pos="0">
                <a:srgbClr val="CCCCCC"/>
              </a:gs>
              <a:gs pos="100000">
                <a:srgbClr val="464658"/>
              </a:gs>
            </a:gsLst>
            <a:lin ang="5400000" scaled="1"/>
            <a:tileRect/>
          </a:gradFill>
          <a:ln w="25400">
            <a:noFill/>
          </a:ln>
        </p:spPr>
        <p:txBody>
          <a:bodyPr lIns="0" tIns="0" rIns="0" bIns="0"/>
          <a:p>
            <a:pPr eaLnBrk="0" hangingPunct="0"/>
            <a:endParaRPr lang="en-US" altLang="x-none" dirty="0">
              <a:latin typeface="Times New Roman" panose="02020603050405020304" pitchFamily="18" charset="0"/>
              <a:ea typeface="Arial" panose="020B0604020202020204" pitchFamily="34" charset="0"/>
            </a:endParaRPr>
          </a:p>
        </p:txBody>
      </p:sp>
      <p:sp>
        <p:nvSpPr>
          <p:cNvPr id="16394" name="Rectangle 9"/>
          <p:cNvSpPr/>
          <p:nvPr/>
        </p:nvSpPr>
        <p:spPr>
          <a:xfrm>
            <a:off x="1409700" y="2238375"/>
            <a:ext cx="460375" cy="3016250"/>
          </a:xfrm>
          <a:prstGeom prst="rect">
            <a:avLst/>
          </a:prstGeom>
          <a:noFill/>
          <a:ln w="12700">
            <a:noFill/>
          </a:ln>
        </p:spPr>
        <p:txBody>
          <a:bodyPr wrap="none" lIns="0" tIns="0" rIns="0" bIns="0" anchor="ctr">
            <a:spAutoFit/>
          </a:bodyPr>
          <a:p>
            <a:pPr eaLnBrk="0" hangingPunct="0"/>
            <a:r>
              <a:rPr lang="en-US" altLang="x-none" sz="2800" dirty="0">
                <a:solidFill>
                  <a:srgbClr val="FFFF00"/>
                </a:solidFill>
                <a:latin typeface="Times New Roman" panose="02020603050405020304" pitchFamily="18" charset="0"/>
                <a:ea typeface="MS PGothic" panose="020B0600070205080204" pitchFamily="34" charset="-128"/>
              </a:rPr>
              <a:t>PA</a:t>
            </a:r>
            <a:endParaRPr lang="en-US" altLang="x-none" sz="2800" dirty="0">
              <a:solidFill>
                <a:srgbClr val="FFFF00"/>
              </a:solidFill>
              <a:latin typeface="Times New Roman" panose="02020603050405020304" pitchFamily="18" charset="0"/>
              <a:ea typeface="MS PGothic" panose="020B0600070205080204" pitchFamily="34" charset="-128"/>
            </a:endParaRPr>
          </a:p>
          <a:p>
            <a:pPr eaLnBrk="0" hangingPunct="0"/>
            <a:endParaRPr lang="en-US" altLang="x-none" sz="2800" dirty="0">
              <a:solidFill>
                <a:srgbClr val="FFFF00"/>
              </a:solidFill>
              <a:latin typeface="Times New Roman" panose="02020603050405020304" pitchFamily="18" charset="0"/>
              <a:ea typeface="MS PGothic" panose="020B0600070205080204" pitchFamily="34" charset="-128"/>
            </a:endParaRPr>
          </a:p>
          <a:p>
            <a:pPr eaLnBrk="0" hangingPunct="0"/>
            <a:endParaRPr lang="en-US" altLang="x-none" sz="2800" dirty="0">
              <a:solidFill>
                <a:srgbClr val="FFFF00"/>
              </a:solidFill>
              <a:latin typeface="Times New Roman" panose="02020603050405020304" pitchFamily="18" charset="0"/>
              <a:ea typeface="MS PGothic" panose="020B0600070205080204" pitchFamily="34" charset="-128"/>
            </a:endParaRPr>
          </a:p>
          <a:p>
            <a:pPr eaLnBrk="0" hangingPunct="0"/>
            <a:endParaRPr lang="en-US" altLang="x-none" sz="2800" dirty="0">
              <a:solidFill>
                <a:srgbClr val="FFFF00"/>
              </a:solidFill>
              <a:latin typeface="Times New Roman" panose="02020603050405020304" pitchFamily="18" charset="0"/>
              <a:ea typeface="MS PGothic" panose="020B0600070205080204" pitchFamily="34" charset="-128"/>
            </a:endParaRPr>
          </a:p>
          <a:p>
            <a:pPr eaLnBrk="0" hangingPunct="0"/>
            <a:endParaRPr lang="en-US" altLang="x-none" sz="2800" dirty="0">
              <a:solidFill>
                <a:srgbClr val="FFFF00"/>
              </a:solidFill>
              <a:latin typeface="Times New Roman" panose="02020603050405020304" pitchFamily="18" charset="0"/>
              <a:ea typeface="MS PGothic" panose="020B0600070205080204" pitchFamily="34" charset="-128"/>
            </a:endParaRPr>
          </a:p>
          <a:p>
            <a:pPr eaLnBrk="0" hangingPunct="0"/>
            <a:endParaRPr lang="en-US" altLang="x-none" sz="2800" dirty="0">
              <a:solidFill>
                <a:srgbClr val="FFFF00"/>
              </a:solidFill>
              <a:latin typeface="Times New Roman" panose="02020603050405020304" pitchFamily="18" charset="0"/>
              <a:ea typeface="MS PGothic" panose="020B0600070205080204" pitchFamily="34" charset="-128"/>
            </a:endParaRPr>
          </a:p>
          <a:p>
            <a:pPr eaLnBrk="0" hangingPunct="0"/>
            <a:r>
              <a:rPr lang="en-US" altLang="x-none" sz="2800" dirty="0">
                <a:solidFill>
                  <a:srgbClr val="FFFF00"/>
                </a:solidFill>
                <a:latin typeface="Times New Roman" panose="02020603050405020304" pitchFamily="18" charset="0"/>
                <a:ea typeface="MS PGothic" panose="020B0600070205080204" pitchFamily="34" charset="-128"/>
              </a:rPr>
              <a:t>AP</a:t>
            </a:r>
            <a:endParaRPr lang="en-US" altLang="x-none" sz="2800" dirty="0">
              <a:solidFill>
                <a:srgbClr val="FFFF00"/>
              </a:solidFill>
              <a:latin typeface="Times New Roman" panose="02020603050405020304" pitchFamily="18" charset="0"/>
              <a:ea typeface="MS PGothic" panose="020B0600070205080204" pitchFamily="34" charset="-128"/>
            </a:endParaRPr>
          </a:p>
        </p:txBody>
      </p:sp>
      <p:sp>
        <p:nvSpPr>
          <p:cNvPr id="16395" name="Line 10"/>
          <p:cNvSpPr/>
          <p:nvPr/>
        </p:nvSpPr>
        <p:spPr>
          <a:xfrm rot="-10800000" flipH="1">
            <a:off x="2601913" y="2482850"/>
            <a:ext cx="3827462" cy="490538"/>
          </a:xfrm>
          <a:prstGeom prst="line">
            <a:avLst/>
          </a:prstGeom>
          <a:ln w="25400" cap="flat" cmpd="sng">
            <a:solidFill>
              <a:schemeClr val="tx1"/>
            </a:solidFill>
            <a:prstDash val="solid"/>
            <a:miter/>
            <a:headEnd type="none" w="med" len="med"/>
            <a:tailEnd type="none" w="med" len="med"/>
          </a:ln>
        </p:spPr>
      </p:sp>
      <p:sp>
        <p:nvSpPr>
          <p:cNvPr id="16396" name="Line 11"/>
          <p:cNvSpPr/>
          <p:nvPr/>
        </p:nvSpPr>
        <p:spPr>
          <a:xfrm>
            <a:off x="2611438" y="2322513"/>
            <a:ext cx="3817937" cy="104775"/>
          </a:xfrm>
          <a:prstGeom prst="line">
            <a:avLst/>
          </a:prstGeom>
          <a:ln w="25400" cap="flat" cmpd="sng">
            <a:solidFill>
              <a:schemeClr val="tx1"/>
            </a:solidFill>
            <a:prstDash val="solid"/>
            <a:miter/>
            <a:headEnd type="none" w="med" len="med"/>
            <a:tailEnd type="none" w="med" len="med"/>
          </a:ln>
        </p:spPr>
      </p:sp>
      <p:sp>
        <p:nvSpPr>
          <p:cNvPr id="16397" name="Line 12"/>
          <p:cNvSpPr/>
          <p:nvPr/>
        </p:nvSpPr>
        <p:spPr>
          <a:xfrm>
            <a:off x="2601913" y="4643438"/>
            <a:ext cx="3797300" cy="571500"/>
          </a:xfrm>
          <a:prstGeom prst="line">
            <a:avLst/>
          </a:prstGeom>
          <a:ln w="25400" cap="flat" cmpd="sng">
            <a:solidFill>
              <a:schemeClr val="tx1"/>
            </a:solidFill>
            <a:prstDash val="solid"/>
            <a:miter/>
            <a:headEnd type="none" w="med" len="med"/>
            <a:tailEnd type="none" w="med" len="med"/>
          </a:ln>
        </p:spPr>
      </p:sp>
      <p:sp>
        <p:nvSpPr>
          <p:cNvPr id="16398" name="Line 13"/>
          <p:cNvSpPr/>
          <p:nvPr/>
        </p:nvSpPr>
        <p:spPr>
          <a:xfrm rot="-10800000" flipH="1">
            <a:off x="2622550" y="5257800"/>
            <a:ext cx="3797300" cy="206375"/>
          </a:xfrm>
          <a:prstGeom prst="line">
            <a:avLst/>
          </a:prstGeom>
          <a:ln w="25400" cap="flat" cmpd="sng">
            <a:solidFill>
              <a:schemeClr val="tx1"/>
            </a:solidFill>
            <a:prstDash val="solid"/>
            <a:miter/>
            <a:headEnd type="none" w="med" len="med"/>
            <a:tailEnd type="none" w="med" len="med"/>
          </a:ln>
        </p:spPr>
      </p:sp>
      <p:sp>
        <p:nvSpPr>
          <p:cNvPr id="16399" name="Line 14"/>
          <p:cNvSpPr/>
          <p:nvPr/>
        </p:nvSpPr>
        <p:spPr>
          <a:xfrm>
            <a:off x="2520950" y="2322513"/>
            <a:ext cx="0" cy="650875"/>
          </a:xfrm>
          <a:prstGeom prst="line">
            <a:avLst/>
          </a:prstGeom>
          <a:ln w="63500" cap="flat" cmpd="sng">
            <a:solidFill>
              <a:srgbClr val="800040"/>
            </a:solidFill>
            <a:prstDash val="solid"/>
            <a:miter/>
            <a:headEnd type="none" w="med" len="med"/>
            <a:tailEnd type="none" w="med" len="med"/>
          </a:ln>
        </p:spPr>
      </p:sp>
      <p:sp>
        <p:nvSpPr>
          <p:cNvPr id="16400" name="Line 15"/>
          <p:cNvSpPr/>
          <p:nvPr/>
        </p:nvSpPr>
        <p:spPr>
          <a:xfrm flipH="1">
            <a:off x="2520950" y="4633913"/>
            <a:ext cx="0" cy="839787"/>
          </a:xfrm>
          <a:prstGeom prst="line">
            <a:avLst/>
          </a:prstGeom>
          <a:ln w="63500" cap="flat" cmpd="sng">
            <a:solidFill>
              <a:srgbClr val="800040"/>
            </a:solidFill>
            <a:prstDash val="solid"/>
            <a:miter/>
            <a:headEnd type="none" w="med" len="med"/>
            <a:tailEnd type="none" w="med" len="med"/>
          </a:ln>
        </p:spPr>
      </p:sp>
      <p:sp>
        <p:nvSpPr>
          <p:cNvPr id="16401" name="Rectangle 1"/>
          <p:cNvSpPr>
            <a:spLocks noGrp="1"/>
          </p:cNvSpPr>
          <p:nvPr>
            <p:ph type="title"/>
          </p:nvPr>
        </p:nvSpPr>
        <p:spPr>
          <a:xfrm>
            <a:off x="985838" y="0"/>
            <a:ext cx="8277225" cy="1714500"/>
          </a:xfrm>
          <a:ln/>
        </p:spPr>
        <p:txBody>
          <a:bodyPr vert="horz" wrap="square" lIns="91440" tIns="45720" rIns="91440" bIns="45720" anchor="ctr"/>
          <a:p>
            <a:pPr eaLnBrk="1" hangingPunct="1"/>
            <a:r>
              <a:rPr lang="en-US" altLang="x-none" sz="3100" dirty="0">
                <a:solidFill>
                  <a:srgbClr val="FFFF00"/>
                </a:solidFill>
              </a:rPr>
              <a:t>Effect of projection on apparent heart size</a:t>
            </a:r>
            <a:endParaRPr lang="en-US" altLang="x-none" sz="3100" dirty="0">
              <a:solidFill>
                <a:srgbClr val="FFFF00"/>
              </a:solidFill>
            </a:endParaRPr>
          </a:p>
        </p:txBody>
      </p:sp>
      <p:sp>
        <p:nvSpPr>
          <p:cNvPr id="16402" name="TextBox 17"/>
          <p:cNvSpPr txBox="1"/>
          <p:nvPr/>
        </p:nvSpPr>
        <p:spPr>
          <a:xfrm>
            <a:off x="7535863" y="2263775"/>
            <a:ext cx="1454150" cy="434975"/>
          </a:xfrm>
          <a:prstGeom prst="rect">
            <a:avLst/>
          </a:prstGeom>
          <a:noFill/>
          <a:ln w="9525">
            <a:noFill/>
          </a:ln>
        </p:spPr>
        <p:txBody>
          <a:bodyPr wrap="none" lIns="64291" tIns="32146" rIns="64291" bIns="32146">
            <a:spAutoFit/>
          </a:bodyPr>
          <a:p>
            <a:pPr eaLnBrk="0" hangingPunct="0"/>
            <a:r>
              <a:rPr lang="en-US" altLang="x-none" dirty="0">
                <a:solidFill>
                  <a:srgbClr val="FFFF00"/>
                </a:solidFill>
                <a:latin typeface="Times New Roman" panose="02020603050405020304" pitchFamily="18" charset="0"/>
                <a:ea typeface="Arial" panose="020B0604020202020204" pitchFamily="34" charset="0"/>
              </a:rPr>
              <a:t>X-ray tube</a:t>
            </a:r>
            <a:endParaRPr lang="en-US" altLang="x-none" dirty="0">
              <a:solidFill>
                <a:srgbClr val="FFFF00"/>
              </a:solidFill>
              <a:latin typeface="Times New Roman" panose="02020603050405020304" pitchFamily="18" charset="0"/>
              <a:ea typeface="Arial" panose="020B0604020202020204" pitchFamily="34" charset="0"/>
            </a:endParaRPr>
          </a:p>
        </p:txBody>
      </p:sp>
    </p:spTree>
  </p:cSld>
  <p:clrMapOvr>
    <a:masterClrMapping/>
  </p:clrMapOvr>
  <p:transition spd="med">
    <p:fad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0098" name="Picture 2" descr="1"/>
          <p:cNvPicPr>
            <a:picLocks noChangeAspect="1"/>
          </p:cNvPicPr>
          <p:nvPr/>
        </p:nvPicPr>
        <p:blipFill>
          <a:blip r:embed="rId1"/>
          <a:srcRect l="8072" t="3203" r="6891"/>
          <a:stretch>
            <a:fillRect/>
          </a:stretch>
        </p:blipFill>
        <p:spPr>
          <a:xfrm>
            <a:off x="1943100" y="1066800"/>
            <a:ext cx="6172200" cy="51816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1122" name="Picture 2" descr="E:\Hinh ip tam\2017-07-25 hinh moi\IMG_4411.JPG"/>
          <p:cNvPicPr>
            <a:picLocks noChangeAspect="1"/>
          </p:cNvPicPr>
          <p:nvPr/>
        </p:nvPicPr>
        <p:blipFill>
          <a:blip r:embed="rId1"/>
          <a:stretch>
            <a:fillRect/>
          </a:stretch>
        </p:blipFill>
        <p:spPr>
          <a:xfrm>
            <a:off x="2133600" y="438150"/>
            <a:ext cx="6985000" cy="5657850"/>
          </a:xfrm>
          <a:prstGeom prst="rect">
            <a:avLst/>
          </a:prstGeom>
          <a:noFill/>
          <a:ln w="9525">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2146" name="Picture 2" descr="E:\Hinh ip tam\2017-07-25 hinh moi\IMG_4412.JPG"/>
          <p:cNvPicPr>
            <a:picLocks noChangeAspect="1"/>
          </p:cNvPicPr>
          <p:nvPr/>
        </p:nvPicPr>
        <p:blipFill>
          <a:blip r:embed="rId1"/>
          <a:stretch>
            <a:fillRect/>
          </a:stretch>
        </p:blipFill>
        <p:spPr>
          <a:xfrm>
            <a:off x="1409700" y="304800"/>
            <a:ext cx="7531100" cy="6100763"/>
          </a:xfrm>
          <a:prstGeom prst="rect">
            <a:avLst/>
          </a:prstGeom>
          <a:noFill/>
          <a:ln w="9525">
            <a:noFill/>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3170" name="Picture 2" descr="ppp"/>
          <p:cNvPicPr>
            <a:picLocks noChangeAspect="1"/>
          </p:cNvPicPr>
          <p:nvPr/>
        </p:nvPicPr>
        <p:blipFill>
          <a:blip r:embed="rId1"/>
          <a:stretch>
            <a:fillRect/>
          </a:stretch>
        </p:blipFill>
        <p:spPr>
          <a:xfrm>
            <a:off x="2476500" y="990600"/>
            <a:ext cx="5486400" cy="507365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4" name="Rectangle 2"/>
          <p:cNvSpPr>
            <a:spLocks noGrp="1" noRot="1"/>
          </p:cNvSpPr>
          <p:nvPr>
            <p:ph type="title"/>
          </p:nvPr>
        </p:nvSpPr>
        <p:spPr>
          <a:xfrm>
            <a:off x="600075" y="0"/>
            <a:ext cx="9258300" cy="1143000"/>
          </a:xfrm>
          <a:ln/>
        </p:spPr>
        <p:txBody>
          <a:bodyPr vert="horz" wrap="square" lIns="91440" tIns="45720" rIns="91440" bIns="45720" anchor="ctr"/>
          <a:p>
            <a:pPr eaLnBrk="1" hangingPunct="1"/>
            <a:r>
              <a:rPr lang="en-US" altLang="x-none" dirty="0">
                <a:solidFill>
                  <a:schemeClr val="bg1"/>
                </a:solidFill>
                <a:latin typeface="VNI-Aptima" pitchFamily="2" charset="0"/>
              </a:rPr>
              <a:t>HÌNH MỜ</a:t>
            </a:r>
            <a:endParaRPr lang="en-US" altLang="x-none" dirty="0">
              <a:solidFill>
                <a:schemeClr val="bg1"/>
              </a:solidFill>
              <a:latin typeface="VNI-Aptima" pitchFamily="2" charset="0"/>
            </a:endParaRPr>
          </a:p>
        </p:txBody>
      </p:sp>
      <p:sp>
        <p:nvSpPr>
          <p:cNvPr id="264195" name="Rectangle 3"/>
          <p:cNvSpPr>
            <a:spLocks noGrp="1"/>
          </p:cNvSpPr>
          <p:nvPr>
            <p:ph idx="1"/>
          </p:nvPr>
        </p:nvSpPr>
        <p:spPr>
          <a:xfrm>
            <a:off x="1543050" y="1295400"/>
            <a:ext cx="8143875" cy="4525963"/>
          </a:xfrm>
          <a:ln/>
        </p:spPr>
        <p:txBody>
          <a:bodyPr vert="horz" wrap="square" lIns="91440" tIns="45720" rIns="91440" bIns="45720" anchor="t"/>
          <a:p>
            <a:pPr eaLnBrk="1" hangingPunct="1">
              <a:buClr>
                <a:schemeClr val="tx1"/>
              </a:buClr>
              <a:buFont typeface="Wingdings" panose="05000000000000000000" pitchFamily="2" charset="2"/>
              <a:buChar char="§"/>
            </a:pPr>
            <a:r>
              <a:rPr lang="en-US" altLang="x-none" sz="4400" dirty="0">
                <a:solidFill>
                  <a:schemeClr val="bg1"/>
                </a:solidFill>
                <a:latin typeface="VNI-Aptima" pitchFamily="2" charset="0"/>
              </a:rPr>
              <a:t>NOÁT MỜ</a:t>
            </a:r>
            <a:endParaRPr lang="en-US" altLang="x-none" sz="4400" dirty="0">
              <a:solidFill>
                <a:schemeClr val="bg1"/>
              </a:solidFill>
              <a:latin typeface="VNI-Aptima" pitchFamily="2" charset="0"/>
            </a:endParaRPr>
          </a:p>
          <a:p>
            <a:pPr eaLnBrk="1" hangingPunct="1">
              <a:buClr>
                <a:schemeClr val="tx1"/>
              </a:buClr>
              <a:buFont typeface="Wingdings" panose="05000000000000000000" pitchFamily="2" charset="2"/>
              <a:buChar char="§"/>
            </a:pPr>
            <a:r>
              <a:rPr lang="en-US" altLang="x-none" sz="4400" dirty="0">
                <a:solidFill>
                  <a:schemeClr val="bg1"/>
                </a:solidFill>
                <a:latin typeface="VNI-Aptima" pitchFamily="2" charset="0"/>
              </a:rPr>
              <a:t>KHỐI MỜ</a:t>
            </a:r>
            <a:endParaRPr lang="en-US" altLang="x-none" sz="4400" dirty="0">
              <a:solidFill>
                <a:schemeClr val="bg1"/>
              </a:solidFill>
              <a:latin typeface="VNI-Aptima" pitchFamily="2" charset="0"/>
            </a:endParaRPr>
          </a:p>
          <a:p>
            <a:pPr eaLnBrk="1" hangingPunct="1">
              <a:buClr>
                <a:schemeClr val="tx1"/>
              </a:buClr>
              <a:buFont typeface="Wingdings" panose="05000000000000000000" pitchFamily="2" charset="2"/>
              <a:buChar char="§"/>
            </a:pPr>
            <a:r>
              <a:rPr lang="en-US" altLang="x-none" sz="4400" dirty="0">
                <a:solidFill>
                  <a:schemeClr val="bg1"/>
                </a:solidFill>
                <a:latin typeface="VNI-Aptima" pitchFamily="2" charset="0"/>
              </a:rPr>
              <a:t>ĐOÂNG ÑAËC</a:t>
            </a:r>
            <a:endParaRPr lang="en-US" altLang="x-none" sz="4400" dirty="0">
              <a:solidFill>
                <a:schemeClr val="bg1"/>
              </a:solidFill>
              <a:latin typeface="VNI-Aptima" pitchFamily="2" charset="0"/>
            </a:endParaRPr>
          </a:p>
          <a:p>
            <a:pPr eaLnBrk="1" hangingPunct="1">
              <a:buClr>
                <a:schemeClr val="tx1"/>
              </a:buClr>
              <a:buFont typeface="Wingdings" panose="05000000000000000000" pitchFamily="2" charset="2"/>
              <a:buChar char="§"/>
            </a:pPr>
            <a:r>
              <a:rPr lang="en-US" altLang="x-none" sz="4400" dirty="0">
                <a:solidFill>
                  <a:schemeClr val="bg1"/>
                </a:solidFill>
                <a:latin typeface="VNI-Aptima" pitchFamily="2" charset="0"/>
              </a:rPr>
              <a:t>HÌNH XÔ</a:t>
            </a:r>
            <a:endParaRPr lang="en-US" altLang="x-none" sz="4400" dirty="0">
              <a:solidFill>
                <a:schemeClr val="bg1"/>
              </a:solidFill>
              <a:latin typeface="VNI-Aptima" pitchFamily="2" charset="0"/>
            </a:endParaRPr>
          </a:p>
          <a:p>
            <a:pPr eaLnBrk="1" hangingPunct="1">
              <a:buClr>
                <a:schemeClr val="tx1"/>
              </a:buClr>
              <a:buFont typeface="Wingdings" panose="05000000000000000000" pitchFamily="2" charset="2"/>
              <a:buNone/>
            </a:pPr>
            <a:endParaRPr lang="en-US" altLang="x-none" sz="4400" dirty="0">
              <a:latin typeface="VNI-Aptima" pitchFamily="2"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8" name="Rectangle 2"/>
          <p:cNvSpPr>
            <a:spLocks noGrp="1"/>
          </p:cNvSpPr>
          <p:nvPr>
            <p:ph type="title"/>
          </p:nvPr>
        </p:nvSpPr>
        <p:spPr>
          <a:ln/>
        </p:spPr>
        <p:txBody>
          <a:bodyPr vert="horz" wrap="square" lIns="91440" tIns="45720" rIns="91440" bIns="45720" anchor="ctr"/>
          <a:p>
            <a:endParaRPr lang="en-US" altLang="x-none" dirty="0"/>
          </a:p>
        </p:txBody>
      </p:sp>
      <p:sp>
        <p:nvSpPr>
          <p:cNvPr id="265219" name="Rectangle 3"/>
          <p:cNvSpPr>
            <a:spLocks noGrp="1"/>
          </p:cNvSpPr>
          <p:nvPr>
            <p:ph idx="1"/>
          </p:nvPr>
        </p:nvSpPr>
        <p:spPr>
          <a:ln/>
        </p:spPr>
        <p:txBody>
          <a:bodyPr vert="horz" wrap="square" lIns="91440" tIns="45720" rIns="91440" bIns="45720" anchor="t"/>
          <a:p>
            <a:endParaRPr lang="en-US" altLang="x-none" dirty="0"/>
          </a:p>
        </p:txBody>
      </p:sp>
      <p:pic>
        <p:nvPicPr>
          <p:cNvPr id="265220" name="Picture 5" descr="."/>
          <p:cNvPicPr>
            <a:picLocks noChangeAspect="1"/>
          </p:cNvPicPr>
          <p:nvPr/>
        </p:nvPicPr>
        <p:blipFill>
          <a:blip r:embed="rId1"/>
          <a:stretch>
            <a:fillRect/>
          </a:stretch>
        </p:blipFill>
        <p:spPr>
          <a:xfrm>
            <a:off x="857250" y="889000"/>
            <a:ext cx="8315325" cy="5189538"/>
          </a:xfrm>
          <a:prstGeom prst="rect">
            <a:avLst/>
          </a:prstGeom>
          <a:noFill/>
          <a:ln w="9525">
            <a:noFill/>
          </a:ln>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2" name="Rectangle 2"/>
          <p:cNvSpPr>
            <a:spLocks noGrp="1"/>
          </p:cNvSpPr>
          <p:nvPr>
            <p:ph type="title"/>
          </p:nvPr>
        </p:nvSpPr>
        <p:spPr>
          <a:ln/>
        </p:spPr>
        <p:txBody>
          <a:bodyPr vert="horz" wrap="square" lIns="91440" tIns="45720" rIns="91440" bIns="45720" anchor="ctr"/>
          <a:p>
            <a:endParaRPr lang="en-US" altLang="x-none" dirty="0"/>
          </a:p>
        </p:txBody>
      </p:sp>
      <p:sp>
        <p:nvSpPr>
          <p:cNvPr id="266243" name="Rectangle 3"/>
          <p:cNvSpPr>
            <a:spLocks noGrp="1"/>
          </p:cNvSpPr>
          <p:nvPr>
            <p:ph idx="1"/>
          </p:nvPr>
        </p:nvSpPr>
        <p:spPr>
          <a:ln/>
        </p:spPr>
        <p:txBody>
          <a:bodyPr vert="horz" wrap="square" lIns="91440" tIns="45720" rIns="91440" bIns="45720" anchor="t"/>
          <a:p>
            <a:endParaRPr lang="en-US" altLang="x-none" dirty="0"/>
          </a:p>
        </p:txBody>
      </p:sp>
      <p:pic>
        <p:nvPicPr>
          <p:cNvPr id="266244" name="Picture 5" descr="."/>
          <p:cNvPicPr>
            <a:picLocks noChangeAspect="1"/>
          </p:cNvPicPr>
          <p:nvPr/>
        </p:nvPicPr>
        <p:blipFill>
          <a:blip r:embed="rId1"/>
          <a:stretch>
            <a:fillRect/>
          </a:stretch>
        </p:blipFill>
        <p:spPr>
          <a:xfrm>
            <a:off x="1628775" y="311150"/>
            <a:ext cx="6772275" cy="5978525"/>
          </a:xfrm>
          <a:prstGeom prst="rect">
            <a:avLst/>
          </a:prstGeom>
          <a:noFill/>
          <a:ln w="9525">
            <a:noFill/>
          </a:ln>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7266" name="Picture 2" descr="E:\Hinh ip tam\2017-07-25 hinh moi\IMG_4413.JPG"/>
          <p:cNvPicPr>
            <a:picLocks noChangeAspect="1"/>
          </p:cNvPicPr>
          <p:nvPr/>
        </p:nvPicPr>
        <p:blipFill>
          <a:blip r:embed="rId1"/>
          <a:stretch>
            <a:fillRect/>
          </a:stretch>
        </p:blipFill>
        <p:spPr>
          <a:xfrm>
            <a:off x="1625600" y="279400"/>
            <a:ext cx="7404100" cy="5894388"/>
          </a:xfrm>
          <a:prstGeom prst="rect">
            <a:avLst/>
          </a:prstGeom>
          <a:noFill/>
          <a:ln w="9525">
            <a:noFill/>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8290" name="Picture 2" descr="E:\Hinh ip tam\2017-07-25 hinh moi\IMG_4414.JPG"/>
          <p:cNvPicPr>
            <a:picLocks noChangeAspect="1"/>
          </p:cNvPicPr>
          <p:nvPr/>
        </p:nvPicPr>
        <p:blipFill>
          <a:blip r:embed="rId1"/>
          <a:stretch>
            <a:fillRect/>
          </a:stretch>
        </p:blipFill>
        <p:spPr>
          <a:xfrm>
            <a:off x="2095500" y="533400"/>
            <a:ext cx="7086600" cy="5640388"/>
          </a:xfrm>
          <a:prstGeom prst="rect">
            <a:avLst/>
          </a:prstGeom>
          <a:noFill/>
          <a:ln w="9525">
            <a:noFill/>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9314" name="Picture 2" descr="E:\Hinh ip tam\2017-07-25 hinh moi\IMG_4415.JPG"/>
          <p:cNvPicPr>
            <a:picLocks noChangeAspect="1"/>
          </p:cNvPicPr>
          <p:nvPr/>
        </p:nvPicPr>
        <p:blipFill>
          <a:blip r:embed="rId1"/>
          <a:stretch>
            <a:fillRect/>
          </a:stretch>
        </p:blipFill>
        <p:spPr>
          <a:xfrm>
            <a:off x="1714500" y="457200"/>
            <a:ext cx="7086600" cy="5640388"/>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X-ray film&#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l="4074" t="11111" r="4074" b="26667"/>
          <a:stretch>
            <a:fillRect/>
          </a:stretch>
        </p:blipFill>
        <p:spPr>
          <a:xfrm>
            <a:off x="1028700" y="1600200"/>
            <a:ext cx="3543300" cy="3200400"/>
          </a:xfrm>
          <a:prstGeom prst="rect">
            <a:avLst/>
          </a:prstGeom>
        </p:spPr>
      </p:pic>
      <p:pic>
        <p:nvPicPr>
          <p:cNvPr id="5" name="Picture 4" descr="A close up of text on a white background&#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t="6667" r="7556" b="13333"/>
          <a:stretch>
            <a:fillRect/>
          </a:stretch>
        </p:blipFill>
        <p:spPr>
          <a:xfrm>
            <a:off x="4991100" y="914400"/>
            <a:ext cx="3962400" cy="4572000"/>
          </a:xfrm>
          <a:prstGeom prst="rect">
            <a:avLst/>
          </a:prstGeom>
        </p:spPr>
      </p:pic>
      <p:sp>
        <p:nvSpPr>
          <p:cNvPr id="6" name="Rectangle 5"/>
          <p:cNvSpPr/>
          <p:nvPr/>
        </p:nvSpPr>
        <p:spPr bwMode="auto">
          <a:xfrm>
            <a:off x="5676900" y="1066800"/>
            <a:ext cx="990600" cy="76200"/>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VNI-Aptima"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ln/>
        </p:spPr>
        <p:txBody>
          <a:bodyPr vert="horz" wrap="square" lIns="91440" tIns="45720" rIns="91440" bIns="45720" anchor="ctr"/>
          <a:p>
            <a:pPr eaLnBrk="1" hangingPunct="1"/>
            <a:r>
              <a:rPr lang="en-US" altLang="x-none" sz="5400" b="1" i="1" u="sng" dirty="0">
                <a:solidFill>
                  <a:srgbClr val="FFFF00"/>
                </a:solidFill>
              </a:rPr>
              <a:t>Different CXR Views:</a:t>
            </a:r>
            <a:endParaRPr lang="en-US" altLang="x-none" sz="5400" b="1" i="1" u="sng" dirty="0">
              <a:solidFill>
                <a:srgbClr val="FFFF00"/>
              </a:solidFill>
            </a:endParaRPr>
          </a:p>
        </p:txBody>
      </p:sp>
      <p:sp>
        <p:nvSpPr>
          <p:cNvPr id="27651" name="Rectangle 3"/>
          <p:cNvSpPr>
            <a:spLocks noGrp="1"/>
          </p:cNvSpPr>
          <p:nvPr>
            <p:ph idx="1"/>
          </p:nvPr>
        </p:nvSpPr>
        <p:spPr>
          <a:xfrm>
            <a:off x="771525" y="1676400"/>
            <a:ext cx="8743950" cy="4876800"/>
          </a:xfrm>
          <a:ln/>
        </p:spPr>
        <p:txBody>
          <a:bodyPr vert="horz" wrap="square" lIns="91440" tIns="45720" rIns="91440" bIns="45720" anchor="t"/>
          <a:p>
            <a:pPr eaLnBrk="1" hangingPunct="1"/>
            <a:r>
              <a:rPr lang="en-US" altLang="x-none" dirty="0">
                <a:solidFill>
                  <a:schemeClr val="bg1"/>
                </a:solidFill>
              </a:rPr>
              <a:t>Posterior-Anterior (PA)</a:t>
            </a:r>
            <a:endParaRPr lang="en-US" altLang="x-none" dirty="0">
              <a:solidFill>
                <a:schemeClr val="bg1"/>
              </a:solidFill>
            </a:endParaRPr>
          </a:p>
          <a:p>
            <a:pPr eaLnBrk="1" hangingPunct="1"/>
            <a:r>
              <a:rPr lang="en-US" altLang="x-none" dirty="0">
                <a:solidFill>
                  <a:schemeClr val="bg1"/>
                </a:solidFill>
              </a:rPr>
              <a:t>Anterior-Posterior (AP)</a:t>
            </a:r>
            <a:endParaRPr lang="en-US" altLang="x-none" dirty="0">
              <a:solidFill>
                <a:schemeClr val="bg1"/>
              </a:solidFill>
            </a:endParaRPr>
          </a:p>
          <a:p>
            <a:pPr eaLnBrk="1" hangingPunct="1"/>
            <a:r>
              <a:rPr lang="en-US" altLang="x-none" dirty="0">
                <a:solidFill>
                  <a:schemeClr val="bg1"/>
                </a:solidFill>
              </a:rPr>
              <a:t>Lateral</a:t>
            </a:r>
            <a:endParaRPr lang="en-US" altLang="x-none" dirty="0">
              <a:solidFill>
                <a:schemeClr val="bg1"/>
              </a:solidFill>
            </a:endParaRPr>
          </a:p>
          <a:p>
            <a:pPr eaLnBrk="1" hangingPunct="1"/>
            <a:r>
              <a:rPr lang="en-US" altLang="x-none" dirty="0">
                <a:solidFill>
                  <a:schemeClr val="bg1"/>
                </a:solidFill>
              </a:rPr>
              <a:t>Supine</a:t>
            </a:r>
            <a:endParaRPr lang="en-US" altLang="x-none" dirty="0">
              <a:solidFill>
                <a:schemeClr val="bg1"/>
              </a:solidFill>
            </a:endParaRPr>
          </a:p>
          <a:p>
            <a:pPr eaLnBrk="1" hangingPunct="1"/>
            <a:r>
              <a:rPr lang="en-US" altLang="x-none" dirty="0">
                <a:solidFill>
                  <a:schemeClr val="bg1"/>
                </a:solidFill>
              </a:rPr>
              <a:t>Oblique</a:t>
            </a:r>
            <a:endParaRPr lang="en-US" altLang="x-none" dirty="0">
              <a:solidFill>
                <a:schemeClr val="bg1"/>
              </a:solidFill>
            </a:endParaRPr>
          </a:p>
          <a:p>
            <a:pPr eaLnBrk="1" hangingPunct="1"/>
            <a:r>
              <a:rPr lang="en-US" altLang="x-none" dirty="0">
                <a:solidFill>
                  <a:schemeClr val="bg1"/>
                </a:solidFill>
              </a:rPr>
              <a:t>Expiratory</a:t>
            </a:r>
            <a:endParaRPr lang="en-US" altLang="x-none" dirty="0">
              <a:solidFill>
                <a:schemeClr val="bg1"/>
              </a:solidFill>
            </a:endParaRPr>
          </a:p>
          <a:p>
            <a:pPr eaLnBrk="1" hangingPunct="1"/>
            <a:r>
              <a:rPr lang="en-US" altLang="x-none" dirty="0">
                <a:solidFill>
                  <a:schemeClr val="bg1"/>
                </a:solidFill>
              </a:rPr>
              <a:t>Lateral Decubitus</a:t>
            </a:r>
            <a:endParaRPr lang="en-US" altLang="x-none" dirty="0">
              <a:solidFill>
                <a:schemeClr val="bg1"/>
              </a:solidFill>
            </a:endParaRPr>
          </a:p>
          <a:p>
            <a:pPr eaLnBrk="1" hangingPunct="1"/>
            <a:r>
              <a:rPr lang="en-US" altLang="x-none" dirty="0">
                <a:solidFill>
                  <a:schemeClr val="bg1"/>
                </a:solidFill>
              </a:rPr>
              <a:t>Lordotic</a:t>
            </a:r>
            <a:endParaRPr lang="en-US" altLang="x-none"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xEl>
                                              <p:charRg st="0" end="24"/>
                                            </p:txEl>
                                          </p:spTgt>
                                        </p:tgtEl>
                                        <p:attrNameLst>
                                          <p:attrName>style.visibility</p:attrName>
                                        </p:attrNameLst>
                                      </p:cBhvr>
                                      <p:to>
                                        <p:strVal val="visible"/>
                                      </p:to>
                                    </p:set>
                                    <p:anim calcmode="lin" valueType="num">
                                      <p:cBhvr additive="base">
                                        <p:cTn id="7" dur="500" fill="hold"/>
                                        <p:tgtEl>
                                          <p:spTgt spid="27651">
                                            <p:txEl>
                                              <p:charRg st="0" end="2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charRg st="0" end="2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651">
                                            <p:txEl>
                                              <p:charRg st="24" end="48"/>
                                            </p:txEl>
                                          </p:spTgt>
                                        </p:tgtEl>
                                        <p:attrNameLst>
                                          <p:attrName>style.visibility</p:attrName>
                                        </p:attrNameLst>
                                      </p:cBhvr>
                                      <p:to>
                                        <p:strVal val="visible"/>
                                      </p:to>
                                    </p:set>
                                    <p:anim calcmode="lin" valueType="num">
                                      <p:cBhvr additive="base">
                                        <p:cTn id="13" dur="500" fill="hold"/>
                                        <p:tgtEl>
                                          <p:spTgt spid="27651">
                                            <p:txEl>
                                              <p:charRg st="24" end="48"/>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651">
                                            <p:txEl>
                                              <p:charRg st="24" end="48"/>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651">
                                            <p:txEl>
                                              <p:charRg st="48" end="56"/>
                                            </p:txEl>
                                          </p:spTgt>
                                        </p:tgtEl>
                                        <p:attrNameLst>
                                          <p:attrName>style.visibility</p:attrName>
                                        </p:attrNameLst>
                                      </p:cBhvr>
                                      <p:to>
                                        <p:strVal val="visible"/>
                                      </p:to>
                                    </p:set>
                                    <p:anim calcmode="lin" valueType="num">
                                      <p:cBhvr additive="base">
                                        <p:cTn id="19" dur="500" fill="hold"/>
                                        <p:tgtEl>
                                          <p:spTgt spid="27651">
                                            <p:txEl>
                                              <p:charRg st="48" end="5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651">
                                            <p:txEl>
                                              <p:charRg st="48" end="5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651">
                                            <p:txEl>
                                              <p:charRg st="56" end="63"/>
                                            </p:txEl>
                                          </p:spTgt>
                                        </p:tgtEl>
                                        <p:attrNameLst>
                                          <p:attrName>style.visibility</p:attrName>
                                        </p:attrNameLst>
                                      </p:cBhvr>
                                      <p:to>
                                        <p:strVal val="visible"/>
                                      </p:to>
                                    </p:set>
                                    <p:anim calcmode="lin" valueType="num">
                                      <p:cBhvr additive="base">
                                        <p:cTn id="25" dur="500" fill="hold"/>
                                        <p:tgtEl>
                                          <p:spTgt spid="27651">
                                            <p:txEl>
                                              <p:charRg st="56" end="6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651">
                                            <p:txEl>
                                              <p:charRg st="56" end="6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7651">
                                            <p:txEl>
                                              <p:charRg st="63" end="71"/>
                                            </p:txEl>
                                          </p:spTgt>
                                        </p:tgtEl>
                                        <p:attrNameLst>
                                          <p:attrName>style.visibility</p:attrName>
                                        </p:attrNameLst>
                                      </p:cBhvr>
                                      <p:to>
                                        <p:strVal val="visible"/>
                                      </p:to>
                                    </p:set>
                                    <p:anim calcmode="lin" valueType="num">
                                      <p:cBhvr additive="base">
                                        <p:cTn id="31" dur="500" fill="hold"/>
                                        <p:tgtEl>
                                          <p:spTgt spid="27651">
                                            <p:txEl>
                                              <p:charRg st="63" end="7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7651">
                                            <p:txEl>
                                              <p:charRg st="63" end="71"/>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7651">
                                            <p:txEl>
                                              <p:charRg st="71" end="82"/>
                                            </p:txEl>
                                          </p:spTgt>
                                        </p:tgtEl>
                                        <p:attrNameLst>
                                          <p:attrName>style.visibility</p:attrName>
                                        </p:attrNameLst>
                                      </p:cBhvr>
                                      <p:to>
                                        <p:strVal val="visible"/>
                                      </p:to>
                                    </p:set>
                                    <p:anim calcmode="lin" valueType="num">
                                      <p:cBhvr additive="base">
                                        <p:cTn id="37" dur="500" fill="hold"/>
                                        <p:tgtEl>
                                          <p:spTgt spid="27651">
                                            <p:txEl>
                                              <p:charRg st="71" end="82"/>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7651">
                                            <p:txEl>
                                              <p:charRg st="71" end="82"/>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7651">
                                            <p:txEl>
                                              <p:charRg st="82" end="100"/>
                                            </p:txEl>
                                          </p:spTgt>
                                        </p:tgtEl>
                                        <p:attrNameLst>
                                          <p:attrName>style.visibility</p:attrName>
                                        </p:attrNameLst>
                                      </p:cBhvr>
                                      <p:to>
                                        <p:strVal val="visible"/>
                                      </p:to>
                                    </p:set>
                                    <p:anim calcmode="lin" valueType="num">
                                      <p:cBhvr additive="base">
                                        <p:cTn id="43" dur="500" fill="hold"/>
                                        <p:tgtEl>
                                          <p:spTgt spid="27651">
                                            <p:txEl>
                                              <p:charRg st="82" end="10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7651">
                                            <p:txEl>
                                              <p:charRg st="82" end="10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7651">
                                            <p:txEl>
                                              <p:charRg st="100" end="109"/>
                                            </p:txEl>
                                          </p:spTgt>
                                        </p:tgtEl>
                                        <p:attrNameLst>
                                          <p:attrName>style.visibility</p:attrName>
                                        </p:attrNameLst>
                                      </p:cBhvr>
                                      <p:to>
                                        <p:strVal val="visible"/>
                                      </p:to>
                                    </p:set>
                                    <p:anim calcmode="lin" valueType="num">
                                      <p:cBhvr additive="base">
                                        <p:cTn id="49" dur="500" fill="hold"/>
                                        <p:tgtEl>
                                          <p:spTgt spid="27651">
                                            <p:txEl>
                                              <p:charRg st="100" end="10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7651">
                                            <p:txEl>
                                              <p:charRg st="100" end="10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0338" name="Picture 3" descr="51"/>
          <p:cNvPicPr>
            <a:picLocks noChangeAspect="1"/>
          </p:cNvPicPr>
          <p:nvPr/>
        </p:nvPicPr>
        <p:blipFill>
          <a:blip r:embed="rId1"/>
          <a:stretch>
            <a:fillRect/>
          </a:stretch>
        </p:blipFill>
        <p:spPr>
          <a:xfrm>
            <a:off x="2247900" y="685800"/>
            <a:ext cx="5638800" cy="56388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2" name="Rectangle 2"/>
          <p:cNvSpPr>
            <a:spLocks noGrp="1" noRot="1"/>
          </p:cNvSpPr>
          <p:nvPr>
            <p:ph type="title"/>
          </p:nvPr>
        </p:nvSpPr>
        <p:spPr>
          <a:xfrm>
            <a:off x="514350" y="0"/>
            <a:ext cx="9258300" cy="1143000"/>
          </a:xfrm>
          <a:ln/>
        </p:spPr>
        <p:txBody>
          <a:bodyPr vert="horz" wrap="square" lIns="91440" tIns="45720" rIns="91440" bIns="45720" anchor="ctr"/>
          <a:p>
            <a:pPr eaLnBrk="1" hangingPunct="1"/>
            <a:r>
              <a:rPr lang="en-US" altLang="x-none" b="1" dirty="0">
                <a:solidFill>
                  <a:schemeClr val="bg1"/>
                </a:solidFill>
              </a:rPr>
              <a:t>HÌNH HANG </a:t>
            </a:r>
            <a:endParaRPr lang="en-US" altLang="x-none" b="1" dirty="0">
              <a:solidFill>
                <a:schemeClr val="bg1"/>
              </a:solidFill>
            </a:endParaRPr>
          </a:p>
        </p:txBody>
      </p:sp>
      <p:sp>
        <p:nvSpPr>
          <p:cNvPr id="271363" name="Rectangle 3"/>
          <p:cNvSpPr>
            <a:spLocks noGrp="1"/>
          </p:cNvSpPr>
          <p:nvPr>
            <p:ph idx="1"/>
          </p:nvPr>
        </p:nvSpPr>
        <p:spPr>
          <a:xfrm>
            <a:off x="428625" y="1219200"/>
            <a:ext cx="9515475" cy="5105400"/>
          </a:xfrm>
          <a:ln>
            <a:solidFill>
              <a:schemeClr val="hlink">
                <a:alpha val="100000"/>
              </a:schemeClr>
            </a:solidFill>
            <a:miter lim="800000"/>
          </a:ln>
        </p:spPr>
        <p:txBody>
          <a:bodyPr vert="horz" wrap="square" lIns="91440" tIns="45720" rIns="91440" bIns="45720" anchor="t"/>
          <a:p>
            <a:pPr eaLnBrk="1" hangingPunct="1">
              <a:lnSpc>
                <a:spcPct val="150000"/>
              </a:lnSpc>
            </a:pPr>
            <a:r>
              <a:rPr lang="en-US" altLang="x-none" sz="2800" dirty="0">
                <a:solidFill>
                  <a:schemeClr val="hlink"/>
                </a:solidFill>
                <a:latin typeface="VNI-Aptima" pitchFamily="2" charset="0"/>
              </a:rPr>
              <a:t>U phoåi hoaïi töû:</a:t>
            </a:r>
            <a:r>
              <a:rPr lang="en-US" altLang="x-none" sz="2800" dirty="0">
                <a:latin typeface="VNI-Aptima" pitchFamily="2" charset="0"/>
              </a:rPr>
              <a:t> </a:t>
            </a:r>
            <a:r>
              <a:rPr lang="en-US" altLang="x-none" sz="2800" dirty="0">
                <a:solidFill>
                  <a:srgbClr val="FFFF00"/>
                </a:solidFill>
                <a:latin typeface="VNI-Aptima" pitchFamily="2" charset="0"/>
              </a:rPr>
              <a:t>thaønh daøy, thöôøng bôø ngoaøi roõ, bôø trong raát khoâng ñeàu, hang naèm leäch taâm so vôùi u. </a:t>
            </a:r>
            <a:endParaRPr lang="en-US" altLang="x-none" sz="2800" dirty="0">
              <a:solidFill>
                <a:srgbClr val="FFFF00"/>
              </a:solidFill>
              <a:latin typeface="VNI-Aptima" pitchFamily="2" charset="0"/>
            </a:endParaRPr>
          </a:p>
          <a:p>
            <a:pPr eaLnBrk="1" hangingPunct="1">
              <a:lnSpc>
                <a:spcPct val="150000"/>
              </a:lnSpc>
            </a:pPr>
            <a:r>
              <a:rPr lang="en-US" altLang="x-none" sz="2800" dirty="0">
                <a:solidFill>
                  <a:schemeClr val="hlink"/>
                </a:solidFill>
                <a:latin typeface="VNI-Aptima" pitchFamily="2" charset="0"/>
              </a:rPr>
              <a:t>Abscess phoåi:</a:t>
            </a:r>
            <a:r>
              <a:rPr lang="en-US" altLang="x-none" sz="2800" dirty="0">
                <a:latin typeface="VNI-Aptima" pitchFamily="2" charset="0"/>
              </a:rPr>
              <a:t> </a:t>
            </a:r>
            <a:r>
              <a:rPr lang="en-US" altLang="x-none" sz="2800" dirty="0">
                <a:solidFill>
                  <a:srgbClr val="FFFF00"/>
                </a:solidFill>
                <a:latin typeface="VNI-Aptima" pitchFamily="2" charset="0"/>
              </a:rPr>
              <a:t>thöôøng coù möùc dòch khí, thaønh khoâng daøy, bôø trong ñeàu, bôø ngoaøi môø. </a:t>
            </a:r>
            <a:endParaRPr lang="en-US" altLang="x-none" sz="2800" dirty="0">
              <a:solidFill>
                <a:srgbClr val="FFFF00"/>
              </a:solidFill>
              <a:latin typeface="VNI-Aptima" pitchFamily="2" charset="0"/>
            </a:endParaRPr>
          </a:p>
          <a:p>
            <a:pPr eaLnBrk="1" hangingPunct="1">
              <a:lnSpc>
                <a:spcPct val="150000"/>
              </a:lnSpc>
            </a:pPr>
            <a:r>
              <a:rPr lang="en-US" altLang="x-none" sz="2800" dirty="0">
                <a:solidFill>
                  <a:schemeClr val="hlink"/>
                </a:solidFill>
                <a:latin typeface="VNI-Aptima" pitchFamily="2" charset="0"/>
              </a:rPr>
              <a:t>Hang lao:</a:t>
            </a:r>
            <a:r>
              <a:rPr lang="en-US" altLang="x-none" sz="2800" dirty="0">
                <a:latin typeface="VNI-Aptima" pitchFamily="2" charset="0"/>
              </a:rPr>
              <a:t> </a:t>
            </a:r>
            <a:r>
              <a:rPr lang="en-US" altLang="x-none" sz="2800" dirty="0">
                <a:solidFill>
                  <a:srgbClr val="FFFF00"/>
                </a:solidFill>
                <a:latin typeface="VNI-Aptima" pitchFamily="2" charset="0"/>
              </a:rPr>
              <a:t>thaønh moûng, khoâng ñeàu, coù toån thöông xô xung quanh, vò trí ñænh phoåi hoaëc phaân thuøy 6</a:t>
            </a:r>
            <a:endParaRPr lang="en-US" altLang="x-none" sz="2800" dirty="0">
              <a:solidFill>
                <a:srgbClr val="FFFF00"/>
              </a:solidFill>
              <a:latin typeface="VNI-Aptima" pitchFamily="2" charset="0"/>
            </a:endParaRPr>
          </a:p>
          <a:p>
            <a:pPr eaLnBrk="1" hangingPunct="1">
              <a:lnSpc>
                <a:spcPct val="150000"/>
              </a:lnSpc>
            </a:pPr>
            <a:r>
              <a:rPr lang="en-US" altLang="x-none" sz="2800" dirty="0">
                <a:solidFill>
                  <a:schemeClr val="hlink"/>
                </a:solidFill>
                <a:latin typeface="VNI-Aptima" pitchFamily="2" charset="0"/>
              </a:rPr>
              <a:t>U naám:</a:t>
            </a:r>
            <a:r>
              <a:rPr lang="en-US" altLang="x-none" sz="2800" dirty="0">
                <a:latin typeface="VNI-Aptima" pitchFamily="2" charset="0"/>
              </a:rPr>
              <a:t> </a:t>
            </a:r>
            <a:r>
              <a:rPr lang="en-US" altLang="x-none" sz="2800" dirty="0">
                <a:solidFill>
                  <a:srgbClr val="FFFF00"/>
                </a:solidFill>
                <a:latin typeface="VNI-Aptima" pitchFamily="2" charset="0"/>
              </a:rPr>
              <a:t>hình lieàm khí ñaëc tröng</a:t>
            </a:r>
            <a:endParaRPr lang="en-US" altLang="x-none" sz="2800" dirty="0">
              <a:solidFill>
                <a:srgbClr val="FFFF00"/>
              </a:solidFill>
              <a:latin typeface="VNI-Aptima" pitchFamily="2"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2386" name="Picture 2" descr="E:\Hinh ip tam\2017-07-25 hinh moi\IMG_4416.JPG"/>
          <p:cNvPicPr>
            <a:picLocks noChangeAspect="1"/>
          </p:cNvPicPr>
          <p:nvPr/>
        </p:nvPicPr>
        <p:blipFill>
          <a:blip r:embed="rId1"/>
          <a:stretch>
            <a:fillRect/>
          </a:stretch>
        </p:blipFill>
        <p:spPr>
          <a:xfrm>
            <a:off x="1790700" y="457200"/>
            <a:ext cx="7150100" cy="5791200"/>
          </a:xfrm>
          <a:prstGeom prst="rect">
            <a:avLst/>
          </a:prstGeom>
          <a:noFill/>
          <a:ln w="9525">
            <a:noFill/>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3410" name="Picture 2" descr="E:\Hinh ip tam\2017-07-25 hinh moi\IMG_4417.JPG"/>
          <p:cNvPicPr>
            <a:picLocks noChangeAspect="1"/>
          </p:cNvPicPr>
          <p:nvPr/>
        </p:nvPicPr>
        <p:blipFill>
          <a:blip r:embed="rId1"/>
          <a:stretch>
            <a:fillRect/>
          </a:stretch>
        </p:blipFill>
        <p:spPr>
          <a:xfrm>
            <a:off x="1587500" y="457200"/>
            <a:ext cx="7442200" cy="6027738"/>
          </a:xfrm>
          <a:prstGeom prst="rect">
            <a:avLst/>
          </a:prstGeom>
          <a:noFill/>
          <a:ln w="9525">
            <a:noFill/>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4434" name="Picture 2"/>
          <p:cNvPicPr>
            <a:picLocks noChangeAspect="1"/>
          </p:cNvPicPr>
          <p:nvPr/>
        </p:nvPicPr>
        <p:blipFill>
          <a:blip r:embed="rId1"/>
          <a:srcRect l="20346" t="6252" r="15625" b="23958"/>
          <a:stretch>
            <a:fillRect/>
          </a:stretch>
        </p:blipFill>
        <p:spPr>
          <a:xfrm>
            <a:off x="2095500" y="609600"/>
            <a:ext cx="6400800" cy="5233988"/>
          </a:xfrm>
          <a:prstGeom prst="rect">
            <a:avLst/>
          </a:prstGeom>
          <a:noFill/>
          <a:ln w="12700" cap="sq" cmpd="sng">
            <a:solidFill>
              <a:schemeClr val="hlink"/>
            </a:solidFill>
            <a:prstDash val="solid"/>
            <a:miter/>
            <a:headEnd type="none" w="sm" len="sm"/>
            <a:tailEnd type="none" w="sm" len="sm"/>
          </a:ln>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5458" name="Picture 3"/>
          <p:cNvPicPr>
            <a:picLocks noChangeAspect="1"/>
          </p:cNvPicPr>
          <p:nvPr/>
        </p:nvPicPr>
        <p:blipFill>
          <a:blip r:embed="rId1"/>
          <a:srcRect l="20346" t="6252" r="30469" b="22917"/>
          <a:stretch>
            <a:fillRect/>
          </a:stretch>
        </p:blipFill>
        <p:spPr>
          <a:xfrm>
            <a:off x="3251200" y="838200"/>
            <a:ext cx="4727575" cy="5105400"/>
          </a:xfrm>
          <a:prstGeom prst="rect">
            <a:avLst/>
          </a:prstGeom>
          <a:noFill/>
          <a:ln w="12700" cap="sq" cmpd="sng">
            <a:solidFill>
              <a:schemeClr val="hlink"/>
            </a:solidFill>
            <a:prstDash val="solid"/>
            <a:miter/>
            <a:headEnd type="none" w="sm" len="sm"/>
            <a:tailEnd type="none" w="sm" len="sm"/>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82" name="Picture 2" descr="E:\Hinh ip tam\2017-07-25 hinh moi\IMG_4418.JPG"/>
          <p:cNvPicPr>
            <a:picLocks noChangeAspect="1"/>
          </p:cNvPicPr>
          <p:nvPr/>
        </p:nvPicPr>
        <p:blipFill>
          <a:blip r:embed="rId1"/>
          <a:stretch>
            <a:fillRect/>
          </a:stretch>
        </p:blipFill>
        <p:spPr>
          <a:xfrm>
            <a:off x="1968500" y="457200"/>
            <a:ext cx="7061200" cy="5719763"/>
          </a:xfrm>
          <a:prstGeom prst="rect">
            <a:avLst/>
          </a:prstGeom>
          <a:noFill/>
          <a:ln w="9525">
            <a:noFill/>
          </a:ln>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7506" name="Picture 2" descr="E:\Hinh ip tam\2017-07-25 hinh moi\IMG_4419.JPG"/>
          <p:cNvPicPr>
            <a:picLocks noChangeAspect="1"/>
          </p:cNvPicPr>
          <p:nvPr/>
        </p:nvPicPr>
        <p:blipFill>
          <a:blip r:embed="rId1"/>
          <a:stretch>
            <a:fillRect/>
          </a:stretch>
        </p:blipFill>
        <p:spPr>
          <a:xfrm>
            <a:off x="1778000" y="647700"/>
            <a:ext cx="7175500" cy="5711825"/>
          </a:xfrm>
          <a:prstGeom prst="rect">
            <a:avLst/>
          </a:prstGeom>
          <a:noFill/>
          <a:ln w="9525">
            <a:noFill/>
          </a:ln>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8530" name="Picture 2" descr="E:\Hinh ip tam\2017-07-25 hinh moi\IMG_4420.JPG"/>
          <p:cNvPicPr>
            <a:picLocks noChangeAspect="1"/>
          </p:cNvPicPr>
          <p:nvPr/>
        </p:nvPicPr>
        <p:blipFill>
          <a:blip r:embed="rId1"/>
          <a:stretch>
            <a:fillRect/>
          </a:stretch>
        </p:blipFill>
        <p:spPr>
          <a:xfrm>
            <a:off x="1574800" y="590550"/>
            <a:ext cx="7150100" cy="5791200"/>
          </a:xfrm>
          <a:prstGeom prst="rect">
            <a:avLst/>
          </a:prstGeom>
          <a:noFill/>
          <a:ln w="9525">
            <a:noFill/>
          </a:ln>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9554" name="Picture 2" descr="E:\Hinh ip tam\2017-07-25 hinh moi\IMG_4421.JPG"/>
          <p:cNvPicPr>
            <a:picLocks noChangeAspect="1"/>
          </p:cNvPicPr>
          <p:nvPr/>
        </p:nvPicPr>
        <p:blipFill>
          <a:blip r:embed="rId1"/>
          <a:stretch>
            <a:fillRect/>
          </a:stretch>
        </p:blipFill>
        <p:spPr>
          <a:xfrm>
            <a:off x="1498600" y="279400"/>
            <a:ext cx="7073900" cy="6253163"/>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Picture 2"/>
          <p:cNvPicPr>
            <a:picLocks noChangeAspect="1"/>
          </p:cNvPicPr>
          <p:nvPr/>
        </p:nvPicPr>
        <p:blipFill>
          <a:blip r:embed="rId1"/>
          <a:stretch>
            <a:fillRect/>
          </a:stretch>
        </p:blipFill>
        <p:spPr>
          <a:xfrm>
            <a:off x="2470150" y="0"/>
            <a:ext cx="5176838" cy="6858000"/>
          </a:xfrm>
          <a:prstGeom prst="rect">
            <a:avLst/>
          </a:prstGeom>
          <a:noFill/>
          <a:ln w="9525">
            <a:noFill/>
          </a:ln>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0578" name="Picture 3"/>
          <p:cNvPicPr>
            <a:picLocks noChangeAspect="1"/>
          </p:cNvPicPr>
          <p:nvPr/>
        </p:nvPicPr>
        <p:blipFill>
          <a:blip r:embed="rId1"/>
          <a:stretch>
            <a:fillRect/>
          </a:stretch>
        </p:blipFill>
        <p:spPr>
          <a:xfrm>
            <a:off x="2324100" y="685800"/>
            <a:ext cx="5895975" cy="5153025"/>
          </a:xfrm>
          <a:prstGeom prst="rect">
            <a:avLst/>
          </a:prstGeom>
          <a:noFill/>
          <a:ln w="12700">
            <a:noFill/>
          </a:ln>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1602" name="Picture 2" descr="E:\Hinh ip tam\2017-07-25 hinh moi\IMG_4422.JPG"/>
          <p:cNvPicPr>
            <a:picLocks noChangeAspect="1"/>
          </p:cNvPicPr>
          <p:nvPr/>
        </p:nvPicPr>
        <p:blipFill>
          <a:blip r:embed="rId1"/>
          <a:stretch>
            <a:fillRect/>
          </a:stretch>
        </p:blipFill>
        <p:spPr>
          <a:xfrm>
            <a:off x="1968500" y="381000"/>
            <a:ext cx="6821488" cy="5962650"/>
          </a:xfrm>
          <a:prstGeom prst="rect">
            <a:avLst/>
          </a:prstGeom>
          <a:noFill/>
          <a:ln w="9525">
            <a:noFill/>
          </a:ln>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2626" name="Picture 2" descr="E:\Hinh ip tam\2017-07-25 hinh moi\IMG_4423.JPG"/>
          <p:cNvPicPr>
            <a:picLocks noChangeAspect="1"/>
          </p:cNvPicPr>
          <p:nvPr/>
        </p:nvPicPr>
        <p:blipFill>
          <a:blip r:embed="rId1"/>
          <a:stretch>
            <a:fillRect/>
          </a:stretch>
        </p:blipFill>
        <p:spPr>
          <a:xfrm>
            <a:off x="1828800" y="495300"/>
            <a:ext cx="7227888" cy="5753100"/>
          </a:xfrm>
          <a:prstGeom prst="rect">
            <a:avLst/>
          </a:prstGeom>
          <a:noFill/>
          <a:ln w="9525">
            <a:noFill/>
          </a:ln>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3650" name="Picture 2" descr="E:\Hinh ip tam\2017-07-25 hinh moi\IMG_4424.JPG"/>
          <p:cNvPicPr>
            <a:picLocks noChangeAspect="1"/>
          </p:cNvPicPr>
          <p:nvPr/>
        </p:nvPicPr>
        <p:blipFill>
          <a:blip r:embed="rId1"/>
          <a:stretch>
            <a:fillRect/>
          </a:stretch>
        </p:blipFill>
        <p:spPr>
          <a:xfrm>
            <a:off x="1689100" y="565150"/>
            <a:ext cx="7035800" cy="5699125"/>
          </a:xfrm>
          <a:prstGeom prst="rect">
            <a:avLst/>
          </a:prstGeom>
          <a:noFill/>
          <a:ln w="9525">
            <a:noFill/>
          </a:ln>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4674" name="Picture 2" descr="E:\Hinh ip tam\2017-07-25 hinh moi\IMG_4425.JPG"/>
          <p:cNvPicPr>
            <a:picLocks noChangeAspect="1"/>
          </p:cNvPicPr>
          <p:nvPr/>
        </p:nvPicPr>
        <p:blipFill>
          <a:blip r:embed="rId1"/>
          <a:stretch>
            <a:fillRect/>
          </a:stretch>
        </p:blipFill>
        <p:spPr>
          <a:xfrm>
            <a:off x="1930400" y="438150"/>
            <a:ext cx="6946900" cy="5627688"/>
          </a:xfrm>
          <a:prstGeom prst="rect">
            <a:avLst/>
          </a:prstGeom>
          <a:noFill/>
          <a:ln w="9525">
            <a:noFill/>
          </a:ln>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5698" name="Picture 2" descr="396a"/>
          <p:cNvPicPr>
            <a:picLocks noChangeAspect="1"/>
          </p:cNvPicPr>
          <p:nvPr/>
        </p:nvPicPr>
        <p:blipFill>
          <a:blip r:embed="rId1"/>
          <a:srcRect l="7443" t="5125" r="2977"/>
          <a:stretch>
            <a:fillRect/>
          </a:stretch>
        </p:blipFill>
        <p:spPr>
          <a:xfrm>
            <a:off x="2781300" y="762000"/>
            <a:ext cx="4654550" cy="5108575"/>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22" name="Picture 2" descr="E:\Hinh ip tam\2017-07-25 hinh moi\IMG_4426.JPG"/>
          <p:cNvPicPr>
            <a:picLocks noChangeAspect="1"/>
          </p:cNvPicPr>
          <p:nvPr/>
        </p:nvPicPr>
        <p:blipFill>
          <a:blip r:embed="rId1"/>
          <a:stretch>
            <a:fillRect/>
          </a:stretch>
        </p:blipFill>
        <p:spPr>
          <a:xfrm>
            <a:off x="1930400" y="304800"/>
            <a:ext cx="6985000" cy="6175375"/>
          </a:xfrm>
          <a:prstGeom prst="rect">
            <a:avLst/>
          </a:prstGeom>
          <a:noFill/>
          <a:ln w="9525">
            <a:noFill/>
          </a:ln>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7746" name="Picture 2" descr="E:\Hinh ip tam\2017-07-25 hinh moi\IMG_4427.JPG"/>
          <p:cNvPicPr>
            <a:picLocks noChangeAspect="1"/>
          </p:cNvPicPr>
          <p:nvPr/>
        </p:nvPicPr>
        <p:blipFill>
          <a:blip r:embed="rId1"/>
          <a:stretch>
            <a:fillRect/>
          </a:stretch>
        </p:blipFill>
        <p:spPr>
          <a:xfrm>
            <a:off x="1587500" y="609600"/>
            <a:ext cx="7150100" cy="5691188"/>
          </a:xfrm>
          <a:prstGeom prst="rect">
            <a:avLst/>
          </a:prstGeom>
          <a:noFill/>
          <a:ln w="9525">
            <a:noFill/>
          </a:ln>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8770" name="Picture 2" descr="E:\Hinh ip tam\2017-07-25 hinh moi\IMG_4428.JPG"/>
          <p:cNvPicPr>
            <a:picLocks noChangeAspect="1"/>
          </p:cNvPicPr>
          <p:nvPr/>
        </p:nvPicPr>
        <p:blipFill>
          <a:blip r:embed="rId1"/>
          <a:stretch>
            <a:fillRect/>
          </a:stretch>
        </p:blipFill>
        <p:spPr>
          <a:xfrm>
            <a:off x="3016250" y="457200"/>
            <a:ext cx="4672013" cy="5740400"/>
          </a:xfrm>
          <a:prstGeom prst="rect">
            <a:avLst/>
          </a:prstGeom>
          <a:noFill/>
          <a:ln w="9525">
            <a:noFill/>
          </a:ln>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4" descr="teratoma"/>
          <p:cNvPicPr>
            <a:picLocks noChangeAspect="1"/>
          </p:cNvPicPr>
          <p:nvPr/>
        </p:nvPicPr>
        <p:blipFill>
          <a:blip r:embed="rId1"/>
          <a:stretch>
            <a:fillRect/>
          </a:stretch>
        </p:blipFill>
        <p:spPr>
          <a:xfrm>
            <a:off x="2209800" y="381000"/>
            <a:ext cx="5753100" cy="5830888"/>
          </a:xfrm>
          <a:prstGeom prst="rect">
            <a:avLst/>
          </a:prstGeom>
          <a:noFill/>
          <a:ln w="9525" cap="flat" cmpd="sng">
            <a:solidFill>
              <a:srgbClr val="FFFF66"/>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Picture 2"/>
          <p:cNvPicPr>
            <a:picLocks noChangeAspect="1"/>
          </p:cNvPicPr>
          <p:nvPr/>
        </p:nvPicPr>
        <p:blipFill>
          <a:blip r:embed="rId1"/>
          <a:stretch>
            <a:fillRect/>
          </a:stretch>
        </p:blipFill>
        <p:spPr>
          <a:xfrm>
            <a:off x="2470150" y="0"/>
            <a:ext cx="6040438" cy="6858000"/>
          </a:xfrm>
          <a:prstGeom prst="rect">
            <a:avLst/>
          </a:prstGeom>
          <a:noFill/>
          <a:ln w="9525">
            <a:noFill/>
          </a:ln>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0818" name="Picture 3"/>
          <p:cNvPicPr>
            <a:picLocks noChangeAspect="1"/>
          </p:cNvPicPr>
          <p:nvPr/>
        </p:nvPicPr>
        <p:blipFill>
          <a:blip r:embed="rId1"/>
          <a:stretch>
            <a:fillRect/>
          </a:stretch>
        </p:blipFill>
        <p:spPr>
          <a:xfrm>
            <a:off x="2933700" y="914400"/>
            <a:ext cx="4964113" cy="5257800"/>
          </a:xfrm>
          <a:prstGeom prst="rect">
            <a:avLst/>
          </a:prstGeom>
          <a:noFill/>
          <a:ln w="12700" cap="sq" cmpd="sng">
            <a:solidFill>
              <a:schemeClr val="hlink"/>
            </a:solidFill>
            <a:prstDash val="solid"/>
            <a:miter/>
            <a:headEnd type="none" w="sm" len="sm"/>
            <a:tailEnd type="none" w="sm" len="sm"/>
          </a:ln>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1842" name="Picture 3" descr="IMG_1917.JPG"/>
          <p:cNvPicPr>
            <a:picLocks noChangeAspect="1"/>
          </p:cNvPicPr>
          <p:nvPr/>
        </p:nvPicPr>
        <p:blipFill>
          <a:blip r:embed="rId1"/>
          <a:srcRect b="4121"/>
          <a:stretch>
            <a:fillRect/>
          </a:stretch>
        </p:blipFill>
        <p:spPr>
          <a:xfrm>
            <a:off x="1543050" y="685800"/>
            <a:ext cx="7743825" cy="5613400"/>
          </a:xfrm>
          <a:prstGeom prst="rect">
            <a:avLst/>
          </a:prstGeom>
          <a:noFill/>
          <a:ln w="9525">
            <a:noFill/>
          </a:ln>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2"/>
          <p:cNvSpPr/>
          <p:nvPr/>
        </p:nvSpPr>
        <p:spPr>
          <a:xfrm>
            <a:off x="188237" y="152401"/>
            <a:ext cx="2916182" cy="646331"/>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marL="719455" marR="0" lvl="0" indent="-719455" algn="l" defTabSz="914400" rtl="0" eaLnBrk="0" fontAlgn="base" latinLnBrk="0" hangingPunct="0">
              <a:lnSpc>
                <a:spcPct val="100000"/>
              </a:lnSpc>
              <a:spcBef>
                <a:spcPct val="0"/>
              </a:spcBef>
              <a:spcAft>
                <a:spcPct val="0"/>
              </a:spcAft>
              <a:buClrTx/>
              <a:buSzTx/>
              <a:buFontTx/>
              <a:buNone/>
              <a:defRPr/>
            </a:pPr>
            <a:r>
              <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rPr>
              <a:t>Mediastinum </a:t>
            </a:r>
            <a:endPar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endParaRPr>
          </a:p>
        </p:txBody>
      </p:sp>
      <p:pic>
        <p:nvPicPr>
          <p:cNvPr id="6" name="Picture 6" descr="http://t2.gstatic.com/images?q=tbn:ANd9GcQW98zXouLSCzCxqWFbJk_9aJaYxhlaPdQA4u39VWGRazWevlmz"/>
          <p:cNvPicPr>
            <a:picLocks noChangeAspect="1" noChangeArrowheads="1"/>
          </p:cNvPicPr>
          <p:nvPr/>
        </p:nvPicPr>
        <p:blipFill>
          <a:blip r:embed="rId1" cstate="print"/>
          <a:srcRect/>
          <a:stretch>
            <a:fillRect/>
          </a:stretch>
        </p:blipFill>
        <p:spPr bwMode="auto">
          <a:xfrm>
            <a:off x="171450" y="3048000"/>
            <a:ext cx="1457324" cy="1182053"/>
          </a:xfrm>
          <a:prstGeom prst="ellipse">
            <a:avLst/>
          </a:prstGeom>
          <a:ln>
            <a:noFill/>
          </a:ln>
          <a:effectLst>
            <a:softEdge rad="112500"/>
          </a:effectLst>
        </p:spPr>
      </p:pic>
      <p:sp>
        <p:nvSpPr>
          <p:cNvPr id="7" name="Rectangle 6"/>
          <p:cNvSpPr/>
          <p:nvPr/>
        </p:nvSpPr>
        <p:spPr>
          <a:xfrm>
            <a:off x="5915025" y="1219200"/>
            <a:ext cx="4029075" cy="5181600"/>
          </a:xfrm>
          <a:prstGeom prst="rect">
            <a:avLst/>
          </a:prstGeom>
          <a:scene3d>
            <a:camera prst="isometricOffAxis2Left"/>
            <a:lightRig rig="threePt" dir="t"/>
          </a:scene3d>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dk1"/>
              </a:solidFill>
              <a:effectLst/>
              <a:uLnTx/>
              <a:uFillTx/>
              <a:latin typeface="+mn-lt"/>
              <a:ea typeface="+mn-ea"/>
              <a:cs typeface="+mn-cs"/>
            </a:endParaRPr>
          </a:p>
        </p:txBody>
      </p:sp>
      <p:sp>
        <p:nvSpPr>
          <p:cNvPr id="8" name="Rectangle 7"/>
          <p:cNvSpPr/>
          <p:nvPr/>
        </p:nvSpPr>
        <p:spPr>
          <a:xfrm>
            <a:off x="3257551" y="2514600"/>
            <a:ext cx="737234" cy="16764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9" name="Oval 8"/>
          <p:cNvSpPr/>
          <p:nvPr/>
        </p:nvSpPr>
        <p:spPr>
          <a:xfrm>
            <a:off x="3171825" y="3962400"/>
            <a:ext cx="85725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10" name="Rectangle 9"/>
          <p:cNvSpPr/>
          <p:nvPr/>
        </p:nvSpPr>
        <p:spPr>
          <a:xfrm>
            <a:off x="7543800" y="2209800"/>
            <a:ext cx="958850" cy="230505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11" name="Oval 10"/>
          <p:cNvSpPr/>
          <p:nvPr/>
        </p:nvSpPr>
        <p:spPr>
          <a:xfrm>
            <a:off x="7458075" y="3962400"/>
            <a:ext cx="1114425" cy="838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2"/>
          <p:cNvSpPr/>
          <p:nvPr/>
        </p:nvSpPr>
        <p:spPr>
          <a:xfrm>
            <a:off x="188237" y="152401"/>
            <a:ext cx="2916182" cy="646331"/>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marL="719455" marR="0" lvl="0" indent="-719455" algn="l" defTabSz="914400" rtl="0" eaLnBrk="0" fontAlgn="base" latinLnBrk="0" hangingPunct="0">
              <a:lnSpc>
                <a:spcPct val="100000"/>
              </a:lnSpc>
              <a:spcBef>
                <a:spcPct val="0"/>
              </a:spcBef>
              <a:spcAft>
                <a:spcPct val="0"/>
              </a:spcAft>
              <a:buClrTx/>
              <a:buSzTx/>
              <a:buFontTx/>
              <a:buNone/>
              <a:defRPr/>
            </a:pPr>
            <a:r>
              <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rPr>
              <a:t>Mediastinum </a:t>
            </a:r>
            <a:endParaRPr kumimoji="0" lang="en-US" sz="3600" b="1" i="0" u="sng"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Times New Roman" panose="02020603050405020304" pitchFamily="18" charset="0"/>
              <a:ea typeface="+mn-ea"/>
              <a:cs typeface="+mn-cs"/>
            </a:endParaRPr>
          </a:p>
        </p:txBody>
      </p:sp>
      <p:pic>
        <p:nvPicPr>
          <p:cNvPr id="6" name="Picture 6" descr="http://t2.gstatic.com/images?q=tbn:ANd9GcQW98zXouLSCzCxqWFbJk_9aJaYxhlaPdQA4u39VWGRazWevlmz"/>
          <p:cNvPicPr>
            <a:picLocks noChangeAspect="1" noChangeArrowheads="1"/>
          </p:cNvPicPr>
          <p:nvPr/>
        </p:nvPicPr>
        <p:blipFill>
          <a:blip r:embed="rId1" cstate="print"/>
          <a:srcRect/>
          <a:stretch>
            <a:fillRect/>
          </a:stretch>
        </p:blipFill>
        <p:spPr bwMode="auto">
          <a:xfrm>
            <a:off x="171450" y="3048000"/>
            <a:ext cx="1457324" cy="1182053"/>
          </a:xfrm>
          <a:prstGeom prst="ellipse">
            <a:avLst/>
          </a:prstGeom>
          <a:ln>
            <a:noFill/>
          </a:ln>
          <a:effectLst>
            <a:softEdge rad="112500"/>
          </a:effectLst>
        </p:spPr>
      </p:pic>
      <p:sp>
        <p:nvSpPr>
          <p:cNvPr id="7" name="Rectangle 6"/>
          <p:cNvSpPr/>
          <p:nvPr/>
        </p:nvSpPr>
        <p:spPr>
          <a:xfrm>
            <a:off x="5915025" y="1219200"/>
            <a:ext cx="4029075" cy="5181600"/>
          </a:xfrm>
          <a:prstGeom prst="rect">
            <a:avLst/>
          </a:prstGeom>
          <a:scene3d>
            <a:camera prst="isometricOffAxis2Left"/>
            <a:lightRig rig="threePt" dir="t"/>
          </a:scene3d>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dk1"/>
              </a:solidFill>
              <a:effectLst/>
              <a:uLnTx/>
              <a:uFillTx/>
              <a:latin typeface="+mn-lt"/>
              <a:ea typeface="+mn-ea"/>
              <a:cs typeface="+mn-cs"/>
            </a:endParaRPr>
          </a:p>
        </p:txBody>
      </p:sp>
      <p:sp>
        <p:nvSpPr>
          <p:cNvPr id="8" name="Rectangle 7"/>
          <p:cNvSpPr/>
          <p:nvPr/>
        </p:nvSpPr>
        <p:spPr>
          <a:xfrm>
            <a:off x="3000376" y="2514600"/>
            <a:ext cx="737234" cy="16764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9" name="Oval 8"/>
          <p:cNvSpPr/>
          <p:nvPr/>
        </p:nvSpPr>
        <p:spPr>
          <a:xfrm>
            <a:off x="4286250" y="3962400"/>
            <a:ext cx="85725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11" name="Oval 10"/>
          <p:cNvSpPr/>
          <p:nvPr/>
        </p:nvSpPr>
        <p:spPr>
          <a:xfrm>
            <a:off x="7458075" y="3962400"/>
            <a:ext cx="1114425" cy="838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10" name="Rectangle 9"/>
          <p:cNvSpPr/>
          <p:nvPr/>
        </p:nvSpPr>
        <p:spPr>
          <a:xfrm>
            <a:off x="7543800" y="2209800"/>
            <a:ext cx="958850" cy="2209800"/>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4" name="Rectangle 2"/>
          <p:cNvSpPr>
            <a:spLocks noGrp="1" noRot="1"/>
          </p:cNvSpPr>
          <p:nvPr>
            <p:ph type="title"/>
          </p:nvPr>
        </p:nvSpPr>
        <p:spPr>
          <a:xfrm>
            <a:off x="514350" y="228600"/>
            <a:ext cx="9258300" cy="1143000"/>
          </a:xfrm>
          <a:ln/>
        </p:spPr>
        <p:txBody>
          <a:bodyPr vert="horz" wrap="square" lIns="91440" tIns="45720" rIns="91440" bIns="45720" anchor="ctr"/>
          <a:p>
            <a:pPr eaLnBrk="1" hangingPunct="1"/>
            <a:r>
              <a:rPr lang="en-US" altLang="x-none" sz="3200" u="sng" dirty="0">
                <a:solidFill>
                  <a:schemeClr val="bg1"/>
                </a:solidFill>
              </a:rPr>
              <a:t>DH BÓNG MỜ (xóa bờ)</a:t>
            </a:r>
            <a:br>
              <a:rPr lang="en-US" altLang="x-none" sz="3200" u="sng" dirty="0">
                <a:solidFill>
                  <a:schemeClr val="bg1"/>
                </a:solidFill>
              </a:rPr>
            </a:br>
            <a:r>
              <a:rPr lang="en-US" altLang="x-none" sz="3200" u="sng" dirty="0">
                <a:solidFill>
                  <a:schemeClr val="bg1"/>
                </a:solidFill>
              </a:rPr>
              <a:t>(Silhouette sign)</a:t>
            </a:r>
            <a:endParaRPr lang="en-US" altLang="x-none" sz="3200" u="sng" dirty="0">
              <a:solidFill>
                <a:schemeClr val="bg1"/>
              </a:solidFill>
            </a:endParaRPr>
          </a:p>
        </p:txBody>
      </p:sp>
      <p:sp>
        <p:nvSpPr>
          <p:cNvPr id="294915" name="Rectangle 3"/>
          <p:cNvSpPr>
            <a:spLocks noGrp="1"/>
          </p:cNvSpPr>
          <p:nvPr>
            <p:ph sz="half" idx="2"/>
          </p:nvPr>
        </p:nvSpPr>
        <p:spPr>
          <a:xfrm>
            <a:off x="685800" y="1676400"/>
            <a:ext cx="8915400" cy="3200400"/>
          </a:xfrm>
          <a:ln>
            <a:solidFill>
              <a:schemeClr val="hlink">
                <a:alpha val="100000"/>
              </a:schemeClr>
            </a:solidFill>
            <a:miter lim="800000"/>
          </a:ln>
        </p:spPr>
        <p:txBody>
          <a:bodyPr vert="horz" wrap="square" lIns="91440" tIns="45720" rIns="91440" bIns="45720" anchor="t"/>
          <a:p>
            <a:pPr eaLnBrk="1" hangingPunct="1">
              <a:buClrTx/>
              <a:buSzTx/>
              <a:buFontTx/>
            </a:pPr>
            <a:r>
              <a:rPr lang="en-US" altLang="x-none" sz="2000" dirty="0">
                <a:solidFill>
                  <a:schemeClr val="bg1"/>
                </a:solidFill>
                <a:latin typeface="+mn-lt"/>
                <a:ea typeface="+mn-ea"/>
                <a:cs typeface="+mn-cs"/>
              </a:rPr>
              <a:t>ĐN của B. Felson năm 1950: nếu bóng mờ trong lồng ngực tiếp xúc với bờ tim hay ĐMCN sẽ xóa bờ của chúng, còn nếu không tiếp xúc sẽ không xóa bờ của chúng.</a:t>
            </a:r>
            <a:endParaRPr lang="en-US" altLang="x-none" sz="2000" dirty="0">
              <a:solidFill>
                <a:schemeClr val="bg1"/>
              </a:solidFill>
              <a:latin typeface="+mn-lt"/>
              <a:ea typeface="+mn-ea"/>
              <a:cs typeface="+mn-cs"/>
            </a:endParaRPr>
          </a:p>
          <a:p>
            <a:pPr eaLnBrk="1" hangingPunct="1">
              <a:buClrTx/>
              <a:buSzTx/>
              <a:buFontTx/>
            </a:pPr>
            <a:r>
              <a:rPr lang="en-US" altLang="x-none" sz="2000" dirty="0">
                <a:solidFill>
                  <a:schemeClr val="bg1"/>
                </a:solidFill>
                <a:latin typeface="+mn-lt"/>
                <a:ea typeface="+mn-ea"/>
                <a:cs typeface="+mn-cs"/>
              </a:rPr>
              <a:t>Là dấu hiệu đáng tin cậy để phân biệt tổn thương phổi phía trước với phía sau và dưới</a:t>
            </a:r>
            <a:endParaRPr lang="en-US" altLang="x-none" sz="2000" dirty="0">
              <a:solidFill>
                <a:schemeClr val="bg1"/>
              </a:solidFill>
              <a:latin typeface="+mn-lt"/>
              <a:ea typeface="+mn-ea"/>
              <a:cs typeface="+mn-cs"/>
            </a:endParaRPr>
          </a:p>
          <a:p>
            <a:pPr eaLnBrk="1" hangingPunct="1">
              <a:buClrTx/>
              <a:buSzTx/>
              <a:buFontTx/>
            </a:pPr>
            <a:r>
              <a:rPr lang="en-US" altLang="x-none" sz="2000" dirty="0">
                <a:solidFill>
                  <a:schemeClr val="bg1"/>
                </a:solidFill>
                <a:latin typeface="+mn-lt"/>
                <a:ea typeface="+mn-ea"/>
                <a:cs typeface="+mn-cs"/>
              </a:rPr>
              <a:t>Khi 2 cấu trúc có cùng đậm độ tiếp xúc nhau, bờ của chúng sẽ bị xóa</a:t>
            </a:r>
            <a:endParaRPr lang="en-US" altLang="x-none" sz="2000" dirty="0">
              <a:solidFill>
                <a:schemeClr val="bg1"/>
              </a:solidFill>
              <a:latin typeface="+mn-lt"/>
              <a:ea typeface="+mn-ea"/>
              <a:cs typeface="+mn-cs"/>
            </a:endParaRPr>
          </a:p>
          <a:p>
            <a:pPr eaLnBrk="1" hangingPunct="1">
              <a:buClrTx/>
              <a:buSzTx/>
              <a:buFont typeface="Wingdings" panose="05000000000000000000" pitchFamily="2" charset="2"/>
              <a:buNone/>
            </a:pPr>
            <a:endParaRPr lang="en-US" altLang="x-none" sz="2000" dirty="0">
              <a:latin typeface="+mn-lt"/>
              <a:ea typeface="+mn-ea"/>
              <a:cs typeface="+mn-cs"/>
            </a:endParaRPr>
          </a:p>
        </p:txBody>
      </p:sp>
      <p:pic>
        <p:nvPicPr>
          <p:cNvPr id="294916" name="Picture 4"/>
          <p:cNvPicPr>
            <a:picLocks noChangeAspect="1"/>
          </p:cNvPicPr>
          <p:nvPr/>
        </p:nvPicPr>
        <p:blipFill>
          <a:blip r:embed="rId1"/>
          <a:stretch>
            <a:fillRect/>
          </a:stretch>
        </p:blipFill>
        <p:spPr>
          <a:xfrm>
            <a:off x="2057400" y="5181600"/>
            <a:ext cx="6000750" cy="1489075"/>
          </a:xfrm>
          <a:prstGeom prst="rect">
            <a:avLst/>
          </a:prstGeom>
          <a:noFill/>
          <a:ln w="9525">
            <a:noFill/>
          </a:ln>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5938" name="Picture 3"/>
          <p:cNvPicPr>
            <a:picLocks noChangeAspect="1"/>
          </p:cNvPicPr>
          <p:nvPr/>
        </p:nvPicPr>
        <p:blipFill>
          <a:blip r:embed="rId1"/>
          <a:stretch>
            <a:fillRect/>
          </a:stretch>
        </p:blipFill>
        <p:spPr>
          <a:xfrm>
            <a:off x="2844800" y="762000"/>
            <a:ext cx="5029200" cy="5357813"/>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62" name="Rectangle 2"/>
          <p:cNvSpPr>
            <a:spLocks noGrp="1" noRot="1"/>
          </p:cNvSpPr>
          <p:nvPr>
            <p:ph type="title"/>
          </p:nvPr>
        </p:nvSpPr>
        <p:spPr>
          <a:ln/>
        </p:spPr>
        <p:txBody>
          <a:bodyPr vert="horz" wrap="square" lIns="91440" tIns="45720" rIns="91440" bIns="45720" anchor="ctr"/>
          <a:p>
            <a:pPr eaLnBrk="1" hangingPunct="1"/>
            <a:endParaRPr lang="en-US" altLang="x-none" dirty="0"/>
          </a:p>
        </p:txBody>
      </p:sp>
      <p:pic>
        <p:nvPicPr>
          <p:cNvPr id="296963" name="Picture 3"/>
          <p:cNvPicPr>
            <a:picLocks noChangeAspect="1"/>
          </p:cNvPicPr>
          <p:nvPr/>
        </p:nvPicPr>
        <p:blipFill>
          <a:blip r:embed="rId1"/>
          <a:stretch>
            <a:fillRect/>
          </a:stretch>
        </p:blipFill>
        <p:spPr>
          <a:xfrm>
            <a:off x="171450" y="1066800"/>
            <a:ext cx="5219700" cy="4943475"/>
          </a:xfrm>
          <a:prstGeom prst="rect">
            <a:avLst/>
          </a:prstGeom>
          <a:noFill/>
          <a:ln w="9525" cap="flat" cmpd="sng">
            <a:solidFill>
              <a:schemeClr val="hlink"/>
            </a:solidFill>
            <a:prstDash val="solid"/>
            <a:miter/>
            <a:headEnd type="none" w="med" len="med"/>
            <a:tailEnd type="none" w="med" len="med"/>
          </a:ln>
        </p:spPr>
      </p:pic>
      <p:pic>
        <p:nvPicPr>
          <p:cNvPr id="296964" name="Picture 4"/>
          <p:cNvPicPr>
            <a:picLocks noChangeAspect="1"/>
          </p:cNvPicPr>
          <p:nvPr/>
        </p:nvPicPr>
        <p:blipFill>
          <a:blip r:embed="rId2"/>
          <a:stretch>
            <a:fillRect/>
          </a:stretch>
        </p:blipFill>
        <p:spPr>
          <a:xfrm>
            <a:off x="5495925" y="1905000"/>
            <a:ext cx="4791075" cy="3021013"/>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7986" name="Picture 2"/>
          <p:cNvPicPr>
            <a:picLocks noChangeAspect="1"/>
          </p:cNvPicPr>
          <p:nvPr/>
        </p:nvPicPr>
        <p:blipFill>
          <a:blip r:embed="rId1"/>
          <a:stretch>
            <a:fillRect/>
          </a:stretch>
        </p:blipFill>
        <p:spPr>
          <a:xfrm>
            <a:off x="1016000" y="304800"/>
            <a:ext cx="8547100" cy="5791200"/>
          </a:xfrm>
          <a:prstGeom prst="rect">
            <a:avLst/>
          </a:prstGeom>
          <a:noFill/>
          <a:ln w="9525">
            <a:noFill/>
          </a:ln>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9010" name="Picture 3"/>
          <p:cNvPicPr>
            <a:picLocks noChangeAspect="1"/>
          </p:cNvPicPr>
          <p:nvPr/>
        </p:nvPicPr>
        <p:blipFill>
          <a:blip r:embed="rId1"/>
          <a:stretch>
            <a:fillRect/>
          </a:stretch>
        </p:blipFill>
        <p:spPr>
          <a:xfrm>
            <a:off x="2400300" y="685800"/>
            <a:ext cx="5727700" cy="563880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0034" name="Rectangle 2"/>
          <p:cNvSpPr>
            <a:spLocks noGrp="1" noRot="1"/>
          </p:cNvSpPr>
          <p:nvPr>
            <p:ph type="title"/>
          </p:nvPr>
        </p:nvSpPr>
        <p:spPr>
          <a:ln/>
        </p:spPr>
        <p:txBody>
          <a:bodyPr vert="horz" wrap="square" lIns="91440" tIns="45720" rIns="91440" bIns="45720" anchor="ctr"/>
          <a:p>
            <a:pPr eaLnBrk="1" hangingPunct="1"/>
            <a:endParaRPr lang="en-US" altLang="x-none" dirty="0"/>
          </a:p>
        </p:txBody>
      </p:sp>
      <p:pic>
        <p:nvPicPr>
          <p:cNvPr id="300035" name="Picture 3"/>
          <p:cNvPicPr>
            <a:picLocks noChangeAspect="1"/>
          </p:cNvPicPr>
          <p:nvPr/>
        </p:nvPicPr>
        <p:blipFill>
          <a:blip r:embed="rId1"/>
          <a:stretch>
            <a:fillRect/>
          </a:stretch>
        </p:blipFill>
        <p:spPr>
          <a:xfrm>
            <a:off x="600075" y="1066800"/>
            <a:ext cx="5143500" cy="4500563"/>
          </a:xfrm>
          <a:prstGeom prst="rect">
            <a:avLst/>
          </a:prstGeom>
          <a:noFill/>
          <a:ln w="9525" cap="flat" cmpd="sng">
            <a:solidFill>
              <a:schemeClr val="hlink"/>
            </a:solidFill>
            <a:prstDash val="solid"/>
            <a:miter/>
            <a:headEnd type="none" w="med" len="med"/>
            <a:tailEnd type="none" w="med" len="med"/>
          </a:ln>
        </p:spPr>
      </p:pic>
      <p:pic>
        <p:nvPicPr>
          <p:cNvPr id="300036" name="Picture 4"/>
          <p:cNvPicPr>
            <a:picLocks noChangeAspect="1"/>
          </p:cNvPicPr>
          <p:nvPr/>
        </p:nvPicPr>
        <p:blipFill>
          <a:blip r:embed="rId2"/>
          <a:stretch>
            <a:fillRect/>
          </a:stretch>
        </p:blipFill>
        <p:spPr>
          <a:xfrm>
            <a:off x="6172200" y="304800"/>
            <a:ext cx="4114800" cy="3076575"/>
          </a:xfrm>
          <a:prstGeom prst="rect">
            <a:avLst/>
          </a:prstGeom>
          <a:noFill/>
          <a:ln w="9525" cap="flat" cmpd="sng">
            <a:solidFill>
              <a:schemeClr val="hlink"/>
            </a:solidFill>
            <a:prstDash val="solid"/>
            <a:miter/>
            <a:headEnd type="none" w="med" len="med"/>
            <a:tailEnd type="none" w="med" len="med"/>
          </a:ln>
        </p:spPr>
      </p:pic>
      <p:pic>
        <p:nvPicPr>
          <p:cNvPr id="300037" name="Picture 5"/>
          <p:cNvPicPr>
            <a:picLocks noChangeAspect="1"/>
          </p:cNvPicPr>
          <p:nvPr/>
        </p:nvPicPr>
        <p:blipFill>
          <a:blip r:embed="rId3"/>
          <a:stretch>
            <a:fillRect/>
          </a:stretch>
        </p:blipFill>
        <p:spPr>
          <a:xfrm>
            <a:off x="6172200" y="3481388"/>
            <a:ext cx="4114800" cy="3376612"/>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Picture 4"/>
          <p:cNvPicPr>
            <a:picLocks noChangeAspect="1"/>
          </p:cNvPicPr>
          <p:nvPr/>
        </p:nvPicPr>
        <p:blipFill>
          <a:blip r:embed="rId1"/>
          <a:stretch>
            <a:fillRect/>
          </a:stretch>
        </p:blipFill>
        <p:spPr>
          <a:xfrm>
            <a:off x="428625" y="914400"/>
            <a:ext cx="4114800" cy="3657600"/>
          </a:xfrm>
          <a:prstGeom prst="rect">
            <a:avLst/>
          </a:prstGeom>
          <a:noFill/>
          <a:ln w="9525">
            <a:noFill/>
          </a:ln>
        </p:spPr>
      </p:pic>
      <p:pic>
        <p:nvPicPr>
          <p:cNvPr id="20483" name="Picture 6"/>
          <p:cNvPicPr>
            <a:picLocks noChangeAspect="1"/>
          </p:cNvPicPr>
          <p:nvPr/>
        </p:nvPicPr>
        <p:blipFill>
          <a:blip r:embed="rId2"/>
          <a:stretch>
            <a:fillRect/>
          </a:stretch>
        </p:blipFill>
        <p:spPr>
          <a:xfrm>
            <a:off x="4886325" y="914400"/>
            <a:ext cx="5089525" cy="3638550"/>
          </a:xfrm>
          <a:prstGeom prst="rect">
            <a:avLst/>
          </a:prstGeom>
          <a:noFill/>
          <a:ln w="9525">
            <a:noFill/>
          </a:ln>
        </p:spPr>
      </p:pic>
      <p:sp>
        <p:nvSpPr>
          <p:cNvPr id="20484" name="Rectangle 7"/>
          <p:cNvSpPr>
            <a:spLocks noGrp="1"/>
          </p:cNvSpPr>
          <p:nvPr>
            <p:ph type="title"/>
          </p:nvPr>
        </p:nvSpPr>
        <p:spPr>
          <a:xfrm>
            <a:off x="685800" y="4953000"/>
            <a:ext cx="9258300" cy="1143000"/>
          </a:xfrm>
          <a:ln/>
        </p:spPr>
        <p:txBody>
          <a:bodyPr vert="horz" wrap="square" lIns="91440" tIns="45720" rIns="91440" bIns="45720" anchor="ctr"/>
          <a:p>
            <a:pPr eaLnBrk="1" hangingPunct="1"/>
            <a:r>
              <a:rPr lang="en-US" altLang="x-none" b="1" dirty="0">
                <a:solidFill>
                  <a:srgbClr val="FFFF00"/>
                </a:solidFill>
              </a:rPr>
              <a:t>Lateral Decubitus view</a:t>
            </a:r>
            <a:endParaRPr lang="en-US" altLang="x-none" b="1" dirty="0">
              <a:solidFill>
                <a:srgbClr val="FFFF00"/>
              </a:solidFill>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1058" name="Picture 2" descr="E:\Hinh ip tam\2017-07-25 hinh moi\IMG_4429 (2).JPG"/>
          <p:cNvPicPr>
            <a:picLocks noChangeAspect="1"/>
          </p:cNvPicPr>
          <p:nvPr/>
        </p:nvPicPr>
        <p:blipFill>
          <a:blip r:embed="rId1"/>
          <a:stretch>
            <a:fillRect/>
          </a:stretch>
        </p:blipFill>
        <p:spPr>
          <a:xfrm>
            <a:off x="1473200" y="146050"/>
            <a:ext cx="7023100" cy="6419850"/>
          </a:xfrm>
          <a:prstGeom prst="rect">
            <a:avLst/>
          </a:prstGeom>
          <a:noFill/>
          <a:ln w="9525">
            <a:noFill/>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2082" name="Picture 2" descr="E:\Hinh ip tam\2017-07-25 hinh moi\IMG_4429.JPG"/>
          <p:cNvPicPr>
            <a:picLocks noChangeAspect="1"/>
          </p:cNvPicPr>
          <p:nvPr/>
        </p:nvPicPr>
        <p:blipFill>
          <a:blip r:embed="rId1"/>
          <a:stretch>
            <a:fillRect/>
          </a:stretch>
        </p:blipFill>
        <p:spPr>
          <a:xfrm>
            <a:off x="2108200" y="374650"/>
            <a:ext cx="6350000" cy="5803900"/>
          </a:xfrm>
          <a:prstGeom prst="rect">
            <a:avLst/>
          </a:prstGeom>
          <a:noFill/>
          <a:ln w="9525">
            <a:noFill/>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3106" name="Picture 2" descr="E:\Hinh ip tam\2017-07-25 hinh moi\IMG_4431.JPG"/>
          <p:cNvPicPr>
            <a:picLocks noChangeAspect="1"/>
          </p:cNvPicPr>
          <p:nvPr/>
        </p:nvPicPr>
        <p:blipFill>
          <a:blip r:embed="rId1"/>
          <a:stretch>
            <a:fillRect/>
          </a:stretch>
        </p:blipFill>
        <p:spPr>
          <a:xfrm>
            <a:off x="1752600" y="450850"/>
            <a:ext cx="6350000" cy="5549900"/>
          </a:xfrm>
          <a:prstGeom prst="rect">
            <a:avLst/>
          </a:prstGeom>
          <a:noFill/>
          <a:ln w="9525">
            <a:noFill/>
          </a:ln>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4130" name="Picture 2" descr="E:\Hinh ip tam\2017-07-25 hinh moi\IMG_4432.JPG"/>
          <p:cNvPicPr>
            <a:picLocks noChangeAspect="1"/>
          </p:cNvPicPr>
          <p:nvPr/>
        </p:nvPicPr>
        <p:blipFill>
          <a:blip r:embed="rId1"/>
          <a:stretch>
            <a:fillRect/>
          </a:stretch>
        </p:blipFill>
        <p:spPr>
          <a:xfrm>
            <a:off x="1727200" y="749300"/>
            <a:ext cx="7150100" cy="5691188"/>
          </a:xfrm>
          <a:prstGeom prst="rect">
            <a:avLst/>
          </a:prstGeom>
          <a:noFill/>
          <a:ln w="9525">
            <a:noFill/>
          </a:ln>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5154" name="Picture 3"/>
          <p:cNvPicPr>
            <a:picLocks noChangeAspect="1"/>
          </p:cNvPicPr>
          <p:nvPr/>
        </p:nvPicPr>
        <p:blipFill>
          <a:blip r:embed="rId1"/>
          <a:stretch>
            <a:fillRect/>
          </a:stretch>
        </p:blipFill>
        <p:spPr>
          <a:xfrm>
            <a:off x="2857500" y="685800"/>
            <a:ext cx="5038725" cy="5476875"/>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6178" name="Rectangle 2"/>
          <p:cNvSpPr>
            <a:spLocks noGrp="1" noRot="1"/>
          </p:cNvSpPr>
          <p:nvPr>
            <p:ph type="title"/>
          </p:nvPr>
        </p:nvSpPr>
        <p:spPr>
          <a:ln/>
        </p:spPr>
        <p:txBody>
          <a:bodyPr vert="horz" wrap="square" lIns="91440" tIns="45720" rIns="91440" bIns="45720" anchor="ctr"/>
          <a:p>
            <a:pPr eaLnBrk="1" hangingPunct="1"/>
            <a:endParaRPr lang="en-US" altLang="x-none" dirty="0"/>
          </a:p>
        </p:txBody>
      </p:sp>
      <p:pic>
        <p:nvPicPr>
          <p:cNvPr id="306179" name="Picture 3"/>
          <p:cNvPicPr>
            <a:picLocks noChangeAspect="1"/>
          </p:cNvPicPr>
          <p:nvPr/>
        </p:nvPicPr>
        <p:blipFill>
          <a:blip r:embed="rId1"/>
          <a:stretch>
            <a:fillRect/>
          </a:stretch>
        </p:blipFill>
        <p:spPr>
          <a:xfrm>
            <a:off x="171450" y="685800"/>
            <a:ext cx="5668963" cy="5476875"/>
          </a:xfrm>
          <a:prstGeom prst="rect">
            <a:avLst/>
          </a:prstGeom>
          <a:noFill/>
          <a:ln w="9525" cap="flat" cmpd="sng">
            <a:solidFill>
              <a:schemeClr val="hlink"/>
            </a:solidFill>
            <a:prstDash val="solid"/>
            <a:miter/>
            <a:headEnd type="none" w="med" len="med"/>
            <a:tailEnd type="none" w="med" len="med"/>
          </a:ln>
        </p:spPr>
      </p:pic>
      <p:pic>
        <p:nvPicPr>
          <p:cNvPr id="306180" name="Picture 4"/>
          <p:cNvPicPr>
            <a:picLocks noChangeAspect="1"/>
          </p:cNvPicPr>
          <p:nvPr/>
        </p:nvPicPr>
        <p:blipFill>
          <a:blip r:embed="rId2"/>
          <a:stretch>
            <a:fillRect/>
          </a:stretch>
        </p:blipFill>
        <p:spPr>
          <a:xfrm>
            <a:off x="6000750" y="2133600"/>
            <a:ext cx="4286250" cy="2724150"/>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02" name="Picture 2" descr="E:\Hinh ip tam\2017-07-25 hinh moi\IMG_4433 (2).JPG"/>
          <p:cNvPicPr>
            <a:picLocks noChangeAspect="1"/>
          </p:cNvPicPr>
          <p:nvPr/>
        </p:nvPicPr>
        <p:blipFill>
          <a:blip r:embed="rId1"/>
          <a:stretch>
            <a:fillRect/>
          </a:stretch>
        </p:blipFill>
        <p:spPr>
          <a:xfrm>
            <a:off x="1625600" y="558800"/>
            <a:ext cx="7099300" cy="5651500"/>
          </a:xfrm>
          <a:prstGeom prst="rect">
            <a:avLst/>
          </a:prstGeom>
          <a:noFill/>
          <a:ln w="9525">
            <a:noFill/>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8226" name="Picture 2" descr="E:\Hinh ip tam\2017-07-25 hinh moi\IMG_4433.JPG"/>
          <p:cNvPicPr>
            <a:picLocks noChangeAspect="1"/>
          </p:cNvPicPr>
          <p:nvPr/>
        </p:nvPicPr>
        <p:blipFill>
          <a:blip r:embed="rId1"/>
          <a:stretch>
            <a:fillRect/>
          </a:stretch>
        </p:blipFill>
        <p:spPr>
          <a:xfrm>
            <a:off x="1651000" y="647700"/>
            <a:ext cx="7227888" cy="5753100"/>
          </a:xfrm>
          <a:prstGeom prst="rect">
            <a:avLst/>
          </a:prstGeom>
          <a:noFill/>
          <a:ln w="9525">
            <a:noFill/>
          </a:ln>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9250" name="Picture 2" descr="E:\Hinh ip tam\2017-07-25 hinh moi\IMG_4435.JPG"/>
          <p:cNvPicPr>
            <a:picLocks noChangeAspect="1"/>
          </p:cNvPicPr>
          <p:nvPr/>
        </p:nvPicPr>
        <p:blipFill>
          <a:blip r:embed="rId1"/>
          <a:stretch>
            <a:fillRect/>
          </a:stretch>
        </p:blipFill>
        <p:spPr>
          <a:xfrm>
            <a:off x="1562100" y="609600"/>
            <a:ext cx="7048500" cy="5610225"/>
          </a:xfrm>
          <a:prstGeom prst="rect">
            <a:avLst/>
          </a:prstGeom>
          <a:noFill/>
          <a:ln w="9525">
            <a:noFill/>
          </a:ln>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0274" name="Picture 3"/>
          <p:cNvPicPr>
            <a:picLocks noChangeAspect="1"/>
          </p:cNvPicPr>
          <p:nvPr/>
        </p:nvPicPr>
        <p:blipFill>
          <a:blip r:embed="rId1"/>
          <a:stretch>
            <a:fillRect/>
          </a:stretch>
        </p:blipFill>
        <p:spPr>
          <a:xfrm>
            <a:off x="2019300" y="685800"/>
            <a:ext cx="5943600" cy="5551488"/>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4"/>
          <p:cNvPicPr>
            <a:picLocks noChangeAspect="1"/>
          </p:cNvPicPr>
          <p:nvPr/>
        </p:nvPicPr>
        <p:blipFill>
          <a:blip r:embed="rId1"/>
          <a:stretch>
            <a:fillRect/>
          </a:stretch>
        </p:blipFill>
        <p:spPr>
          <a:xfrm>
            <a:off x="685800" y="914400"/>
            <a:ext cx="3943350" cy="3505200"/>
          </a:xfrm>
          <a:prstGeom prst="rect">
            <a:avLst/>
          </a:prstGeom>
          <a:noFill/>
          <a:ln w="9525">
            <a:noFill/>
          </a:ln>
        </p:spPr>
      </p:pic>
      <p:sp>
        <p:nvSpPr>
          <p:cNvPr id="21507" name="Text Box 5"/>
          <p:cNvSpPr txBox="1"/>
          <p:nvPr/>
        </p:nvSpPr>
        <p:spPr>
          <a:xfrm>
            <a:off x="1285875" y="4648200"/>
            <a:ext cx="2914650" cy="1754188"/>
          </a:xfrm>
          <a:prstGeom prst="rect">
            <a:avLst/>
          </a:prstGeom>
          <a:noFill/>
          <a:ln w="9525">
            <a:noFill/>
          </a:ln>
        </p:spPr>
        <p:txBody>
          <a:bodyPr>
            <a:spAutoFit/>
          </a:bodyPr>
          <a:p>
            <a:pPr algn="ctr">
              <a:spcBef>
                <a:spcPct val="50000"/>
              </a:spcBef>
            </a:pPr>
            <a:r>
              <a:rPr lang="en-US" altLang="x-none" b="1" dirty="0">
                <a:solidFill>
                  <a:srgbClr val="FFFF00"/>
                </a:solidFill>
                <a:latin typeface="Arial" panose="020B0604020202020204" pitchFamily="34" charset="0"/>
                <a:ea typeface="Arial" panose="020B0604020202020204" pitchFamily="34" charset="0"/>
              </a:rPr>
              <a:t>Lordotic view</a:t>
            </a:r>
            <a:endParaRPr lang="en-US" altLang="x-none" b="1" dirty="0">
              <a:solidFill>
                <a:srgbClr val="FFFF00"/>
              </a:solidFill>
              <a:latin typeface="Arial" panose="020B0604020202020204" pitchFamily="34" charset="0"/>
              <a:ea typeface="Arial" panose="020B0604020202020204" pitchFamily="34" charset="0"/>
            </a:endParaRPr>
          </a:p>
          <a:p>
            <a:pPr algn="ctr">
              <a:spcBef>
                <a:spcPct val="50000"/>
              </a:spcBef>
            </a:pPr>
            <a:r>
              <a:rPr lang="en-US" altLang="x-none" b="1" dirty="0">
                <a:solidFill>
                  <a:srgbClr val="FFFF00"/>
                </a:solidFill>
                <a:latin typeface="Arial" panose="020B0604020202020204" pitchFamily="34" charset="0"/>
                <a:ea typeface="Arial" panose="020B0604020202020204" pitchFamily="34" charset="0"/>
              </a:rPr>
              <a:t>FOR EXAMINATION OF THE LUNG APEX</a:t>
            </a:r>
            <a:endParaRPr lang="en-US" altLang="x-none" b="1" dirty="0">
              <a:solidFill>
                <a:srgbClr val="FFFF00"/>
              </a:solidFill>
              <a:latin typeface="Arial" panose="020B0604020202020204" pitchFamily="34" charset="0"/>
              <a:ea typeface="Arial" panose="020B0604020202020204" pitchFamily="34" charset="0"/>
            </a:endParaRPr>
          </a:p>
        </p:txBody>
      </p:sp>
      <p:sp>
        <p:nvSpPr>
          <p:cNvPr id="21508" name="Text Box 6"/>
          <p:cNvSpPr txBox="1"/>
          <p:nvPr/>
        </p:nvSpPr>
        <p:spPr>
          <a:xfrm>
            <a:off x="6172200" y="4648200"/>
            <a:ext cx="3429000" cy="1384300"/>
          </a:xfrm>
          <a:prstGeom prst="rect">
            <a:avLst/>
          </a:prstGeom>
          <a:noFill/>
          <a:ln w="9525">
            <a:noFill/>
          </a:ln>
        </p:spPr>
        <p:txBody>
          <a:bodyPr>
            <a:spAutoFit/>
          </a:bodyPr>
          <a:p>
            <a:pPr algn="ctr">
              <a:spcBef>
                <a:spcPct val="50000"/>
              </a:spcBef>
            </a:pPr>
            <a:r>
              <a:rPr lang="en-US" altLang="x-none" b="1" dirty="0">
                <a:solidFill>
                  <a:srgbClr val="FFFF00"/>
                </a:solidFill>
                <a:latin typeface="Arial" panose="020B0604020202020204" pitchFamily="34" charset="0"/>
                <a:ea typeface="Arial" panose="020B0604020202020204" pitchFamily="34" charset="0"/>
              </a:rPr>
              <a:t>Expiratory  view</a:t>
            </a:r>
            <a:endParaRPr lang="en-US" altLang="x-none" b="1" dirty="0">
              <a:solidFill>
                <a:srgbClr val="FFFF00"/>
              </a:solidFill>
              <a:latin typeface="Arial" panose="020B0604020202020204" pitchFamily="34" charset="0"/>
              <a:ea typeface="Arial" panose="020B0604020202020204" pitchFamily="34" charset="0"/>
            </a:endParaRPr>
          </a:p>
          <a:p>
            <a:pPr algn="ctr">
              <a:spcBef>
                <a:spcPct val="50000"/>
              </a:spcBef>
            </a:pPr>
            <a:r>
              <a:rPr lang="en-US" altLang="x-none" b="1" dirty="0">
                <a:solidFill>
                  <a:srgbClr val="FFFF00"/>
                </a:solidFill>
                <a:latin typeface="Arial" panose="020B0604020202020204" pitchFamily="34" charset="0"/>
                <a:ea typeface="Arial" panose="020B0604020202020204" pitchFamily="34" charset="0"/>
              </a:rPr>
              <a:t>FOR DIAGNOSIS OF BRONCHIAL ASTHMA</a:t>
            </a:r>
            <a:endParaRPr lang="en-US" altLang="x-none" b="1" dirty="0">
              <a:solidFill>
                <a:srgbClr val="FFFF00"/>
              </a:solidFill>
              <a:latin typeface="Arial" panose="020B0604020202020204" pitchFamily="34" charset="0"/>
              <a:ea typeface="Arial" panose="020B0604020202020204" pitchFamily="34" charset="0"/>
            </a:endParaRPr>
          </a:p>
        </p:txBody>
      </p:sp>
      <p:pic>
        <p:nvPicPr>
          <p:cNvPr id="21509" name="Picture 8"/>
          <p:cNvPicPr>
            <a:picLocks noChangeAspect="1"/>
          </p:cNvPicPr>
          <p:nvPr/>
        </p:nvPicPr>
        <p:blipFill>
          <a:blip r:embed="rId2"/>
          <a:stretch>
            <a:fillRect/>
          </a:stretch>
        </p:blipFill>
        <p:spPr>
          <a:xfrm>
            <a:off x="5915025" y="838200"/>
            <a:ext cx="3759200" cy="3581400"/>
          </a:xfrm>
          <a:prstGeom prst="rect">
            <a:avLst/>
          </a:prstGeom>
          <a:noFill/>
          <a:ln w="9525">
            <a:noFill/>
          </a:ln>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1298" name="Rectangle 2"/>
          <p:cNvSpPr>
            <a:spLocks noGrp="1" noRot="1"/>
          </p:cNvSpPr>
          <p:nvPr>
            <p:ph type="title"/>
          </p:nvPr>
        </p:nvSpPr>
        <p:spPr>
          <a:ln/>
        </p:spPr>
        <p:txBody>
          <a:bodyPr vert="horz" wrap="square" lIns="91440" tIns="45720" rIns="91440" bIns="45720" anchor="ctr"/>
          <a:p>
            <a:pPr eaLnBrk="1" hangingPunct="1"/>
            <a:endParaRPr lang="en-US" altLang="x-none" dirty="0"/>
          </a:p>
        </p:txBody>
      </p:sp>
      <p:pic>
        <p:nvPicPr>
          <p:cNvPr id="311299" name="Picture 3"/>
          <p:cNvPicPr>
            <a:picLocks noChangeAspect="1"/>
          </p:cNvPicPr>
          <p:nvPr/>
        </p:nvPicPr>
        <p:blipFill>
          <a:blip r:embed="rId1"/>
          <a:stretch>
            <a:fillRect/>
          </a:stretch>
        </p:blipFill>
        <p:spPr>
          <a:xfrm>
            <a:off x="257175" y="1524000"/>
            <a:ext cx="5743575" cy="4768850"/>
          </a:xfrm>
          <a:prstGeom prst="rect">
            <a:avLst/>
          </a:prstGeom>
          <a:noFill/>
          <a:ln w="9525" cap="flat" cmpd="sng">
            <a:solidFill>
              <a:schemeClr val="hlink"/>
            </a:solidFill>
            <a:prstDash val="solid"/>
            <a:miter/>
            <a:headEnd type="none" w="med" len="med"/>
            <a:tailEnd type="none" w="med" len="med"/>
          </a:ln>
        </p:spPr>
      </p:pic>
      <p:pic>
        <p:nvPicPr>
          <p:cNvPr id="311300" name="Picture 4"/>
          <p:cNvPicPr>
            <a:picLocks noChangeAspect="1"/>
          </p:cNvPicPr>
          <p:nvPr/>
        </p:nvPicPr>
        <p:blipFill>
          <a:blip r:embed="rId2"/>
          <a:stretch>
            <a:fillRect/>
          </a:stretch>
        </p:blipFill>
        <p:spPr>
          <a:xfrm>
            <a:off x="6172200" y="1524000"/>
            <a:ext cx="3970338" cy="4772025"/>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2322" name="Picture 2" descr="E:\Hinh ip tam\2017-07-25 hinh moi\IMG_4436.JPG"/>
          <p:cNvPicPr>
            <a:picLocks noChangeAspect="1"/>
          </p:cNvPicPr>
          <p:nvPr/>
        </p:nvPicPr>
        <p:blipFill>
          <a:blip r:embed="rId1"/>
          <a:stretch>
            <a:fillRect/>
          </a:stretch>
        </p:blipFill>
        <p:spPr>
          <a:xfrm>
            <a:off x="1625600" y="533400"/>
            <a:ext cx="7327900" cy="5832475"/>
          </a:xfrm>
          <a:prstGeom prst="rect">
            <a:avLst/>
          </a:prstGeom>
          <a:noFill/>
          <a:ln w="9525">
            <a:noFill/>
          </a:ln>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3346" name="Picture 2" descr="E:\Hinh ip tam\2017-07-25 hinh moi\IMG_4437.JPG"/>
          <p:cNvPicPr>
            <a:picLocks noChangeAspect="1"/>
          </p:cNvPicPr>
          <p:nvPr/>
        </p:nvPicPr>
        <p:blipFill>
          <a:blip r:embed="rId1"/>
          <a:stretch>
            <a:fillRect/>
          </a:stretch>
        </p:blipFill>
        <p:spPr>
          <a:xfrm>
            <a:off x="1447800" y="247650"/>
            <a:ext cx="7048500" cy="6161088"/>
          </a:xfrm>
          <a:prstGeom prst="rect">
            <a:avLst/>
          </a:prstGeom>
          <a:noFill/>
          <a:ln w="9525">
            <a:noFill/>
          </a:ln>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4370" name="Picture 2" descr="E:\Hinh ip tam\2017-07-25 hinh moi\IMG_4438.JPG"/>
          <p:cNvPicPr>
            <a:picLocks noChangeAspect="1"/>
          </p:cNvPicPr>
          <p:nvPr/>
        </p:nvPicPr>
        <p:blipFill>
          <a:blip r:embed="rId1"/>
          <a:stretch>
            <a:fillRect/>
          </a:stretch>
        </p:blipFill>
        <p:spPr>
          <a:xfrm>
            <a:off x="1625600" y="304800"/>
            <a:ext cx="6718300" cy="6100763"/>
          </a:xfrm>
          <a:prstGeom prst="rect">
            <a:avLst/>
          </a:prstGeom>
          <a:noFill/>
          <a:ln w="9525">
            <a:noFill/>
          </a:ln>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5394" name="Picture 2" descr="E:\Hinh ip tam\2017-07-25 hinh moi\IMG_4439.JPG"/>
          <p:cNvPicPr>
            <a:picLocks noChangeAspect="1"/>
          </p:cNvPicPr>
          <p:nvPr/>
        </p:nvPicPr>
        <p:blipFill>
          <a:blip r:embed="rId1"/>
          <a:stretch>
            <a:fillRect/>
          </a:stretch>
        </p:blipFill>
        <p:spPr>
          <a:xfrm>
            <a:off x="1866900" y="660400"/>
            <a:ext cx="7115175" cy="5664200"/>
          </a:xfrm>
          <a:prstGeom prst="rect">
            <a:avLst/>
          </a:prstGeom>
          <a:noFill/>
          <a:ln w="9525">
            <a:noFill/>
          </a:ln>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6418" name="Picture 2" descr="E:\Hinh ip tam\2017-07-25 hinh moi\IMG_4440.JPG"/>
          <p:cNvPicPr>
            <a:picLocks noChangeAspect="1"/>
          </p:cNvPicPr>
          <p:nvPr/>
        </p:nvPicPr>
        <p:blipFill>
          <a:blip r:embed="rId1"/>
          <a:stretch>
            <a:fillRect/>
          </a:stretch>
        </p:blipFill>
        <p:spPr>
          <a:xfrm>
            <a:off x="1587500" y="457200"/>
            <a:ext cx="7402513" cy="5892800"/>
          </a:xfrm>
          <a:prstGeom prst="rect">
            <a:avLst/>
          </a:prstGeom>
          <a:noFill/>
          <a:ln w="9525">
            <a:noFill/>
          </a:ln>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42" name="Picture 3"/>
          <p:cNvPicPr>
            <a:picLocks noChangeAspect="1"/>
          </p:cNvPicPr>
          <p:nvPr/>
        </p:nvPicPr>
        <p:blipFill>
          <a:blip r:embed="rId1"/>
          <a:stretch>
            <a:fillRect/>
          </a:stretch>
        </p:blipFill>
        <p:spPr>
          <a:xfrm>
            <a:off x="2552700" y="533400"/>
            <a:ext cx="5715000" cy="5773738"/>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8466" name="Rectangle 2"/>
          <p:cNvSpPr>
            <a:spLocks noGrp="1" noRot="1"/>
          </p:cNvSpPr>
          <p:nvPr>
            <p:ph type="title"/>
          </p:nvPr>
        </p:nvSpPr>
        <p:spPr>
          <a:ln/>
        </p:spPr>
        <p:txBody>
          <a:bodyPr vert="horz" wrap="square" lIns="91440" tIns="45720" rIns="91440" bIns="45720" anchor="ctr"/>
          <a:p>
            <a:pPr eaLnBrk="1" hangingPunct="1"/>
            <a:endParaRPr lang="en-US" altLang="x-none" dirty="0"/>
          </a:p>
        </p:txBody>
      </p:sp>
      <p:pic>
        <p:nvPicPr>
          <p:cNvPr id="318467" name="Picture 3"/>
          <p:cNvPicPr>
            <a:picLocks noChangeAspect="1"/>
          </p:cNvPicPr>
          <p:nvPr/>
        </p:nvPicPr>
        <p:blipFill>
          <a:blip r:embed="rId1"/>
          <a:stretch>
            <a:fillRect/>
          </a:stretch>
        </p:blipFill>
        <p:spPr>
          <a:xfrm>
            <a:off x="257175" y="1371600"/>
            <a:ext cx="5164138" cy="4638675"/>
          </a:xfrm>
          <a:prstGeom prst="rect">
            <a:avLst/>
          </a:prstGeom>
          <a:noFill/>
          <a:ln w="9525" cap="flat" cmpd="sng">
            <a:solidFill>
              <a:schemeClr val="hlink"/>
            </a:solidFill>
            <a:prstDash val="solid"/>
            <a:miter/>
            <a:headEnd type="none" w="med" len="med"/>
            <a:tailEnd type="none" w="med" len="med"/>
          </a:ln>
        </p:spPr>
      </p:pic>
      <p:pic>
        <p:nvPicPr>
          <p:cNvPr id="318468" name="Picture 4"/>
          <p:cNvPicPr>
            <a:picLocks noChangeAspect="1"/>
          </p:cNvPicPr>
          <p:nvPr/>
        </p:nvPicPr>
        <p:blipFill>
          <a:blip r:embed="rId2"/>
          <a:stretch>
            <a:fillRect/>
          </a:stretch>
        </p:blipFill>
        <p:spPr>
          <a:xfrm>
            <a:off x="5829300" y="0"/>
            <a:ext cx="4457700" cy="3275013"/>
          </a:xfrm>
          <a:prstGeom prst="rect">
            <a:avLst/>
          </a:prstGeom>
          <a:noFill/>
          <a:ln w="9525" cap="flat" cmpd="sng">
            <a:solidFill>
              <a:schemeClr val="hlink"/>
            </a:solidFill>
            <a:prstDash val="solid"/>
            <a:miter/>
            <a:headEnd type="none" w="med" len="med"/>
            <a:tailEnd type="none" w="med" len="med"/>
          </a:ln>
        </p:spPr>
      </p:pic>
      <p:pic>
        <p:nvPicPr>
          <p:cNvPr id="318469" name="Picture 5"/>
          <p:cNvPicPr>
            <a:picLocks noChangeAspect="1"/>
          </p:cNvPicPr>
          <p:nvPr/>
        </p:nvPicPr>
        <p:blipFill>
          <a:blip r:embed="rId3"/>
          <a:stretch>
            <a:fillRect/>
          </a:stretch>
        </p:blipFill>
        <p:spPr>
          <a:xfrm>
            <a:off x="5829300" y="3429000"/>
            <a:ext cx="4457700" cy="3271838"/>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9490" name="Picture 2" descr="E:\Hinh ip tam\2017-07-25 hinh moi\IMG_4441.JPG"/>
          <p:cNvPicPr>
            <a:picLocks noChangeAspect="1"/>
          </p:cNvPicPr>
          <p:nvPr/>
        </p:nvPicPr>
        <p:blipFill>
          <a:blip r:embed="rId1"/>
          <a:stretch>
            <a:fillRect/>
          </a:stretch>
        </p:blipFill>
        <p:spPr>
          <a:xfrm>
            <a:off x="1993900" y="609600"/>
            <a:ext cx="7213600" cy="5741988"/>
          </a:xfrm>
          <a:prstGeom prst="rect">
            <a:avLst/>
          </a:prstGeom>
          <a:noFill/>
          <a:ln w="9525">
            <a:noFill/>
          </a:ln>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0514" name="Picture 2" descr="E:\Hinh ip tam\2017-07-25 hinh moi\IMG_4442.JPG"/>
          <p:cNvPicPr>
            <a:picLocks noChangeAspect="1"/>
          </p:cNvPicPr>
          <p:nvPr/>
        </p:nvPicPr>
        <p:blipFill>
          <a:blip r:embed="rId1"/>
          <a:stretch>
            <a:fillRect/>
          </a:stretch>
        </p:blipFill>
        <p:spPr>
          <a:xfrm>
            <a:off x="1790700" y="762000"/>
            <a:ext cx="7086600" cy="5640388"/>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noChangeArrowheads="1"/>
          </p:cNvPicPr>
          <p:nvPr/>
        </p:nvPicPr>
        <p:blipFill>
          <a:blip r:embed="rId1" cstate="print"/>
          <a:srcRect l="19375" t="19531" r="41875" b="15625"/>
          <a:stretch>
            <a:fillRect/>
          </a:stretch>
        </p:blipFill>
        <p:spPr bwMode="auto">
          <a:xfrm>
            <a:off x="3162300" y="381000"/>
            <a:ext cx="4572000" cy="61205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1538" name="Picture 2" descr="E:\Hinh ip tam\2017-07-25 hinh moi\IMG_4443.JPG"/>
          <p:cNvPicPr>
            <a:picLocks noChangeAspect="1"/>
          </p:cNvPicPr>
          <p:nvPr/>
        </p:nvPicPr>
        <p:blipFill>
          <a:blip r:embed="rId1"/>
          <a:stretch>
            <a:fillRect/>
          </a:stretch>
        </p:blipFill>
        <p:spPr>
          <a:xfrm>
            <a:off x="1409700" y="457200"/>
            <a:ext cx="7543800" cy="6005513"/>
          </a:xfrm>
          <a:prstGeom prst="rect">
            <a:avLst/>
          </a:prstGeom>
          <a:noFill/>
          <a:ln w="9525">
            <a:noFill/>
          </a:ln>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2562" name="Picture 6" descr="http://www.szote.u-szeged.hu/radio/mellk1/mellk7c.gif"/>
          <p:cNvPicPr>
            <a:picLocks noChangeAspect="1"/>
          </p:cNvPicPr>
          <p:nvPr/>
        </p:nvPicPr>
        <p:blipFill>
          <a:blip r:embed="rId1"/>
          <a:stretch>
            <a:fillRect/>
          </a:stretch>
        </p:blipFill>
        <p:spPr>
          <a:xfrm>
            <a:off x="1485900" y="1066800"/>
            <a:ext cx="7162800" cy="4935538"/>
          </a:xfrm>
          <a:prstGeom prst="rect">
            <a:avLst/>
          </a:prstGeom>
          <a:noFill/>
          <a:ln w="9525">
            <a:noFill/>
          </a:ln>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3586" name="Picture 2" descr="E:\Hinh ip tam\2017-07-25 hinh moi\IMG_4444.JPG"/>
          <p:cNvPicPr>
            <a:picLocks noChangeAspect="1"/>
          </p:cNvPicPr>
          <p:nvPr/>
        </p:nvPicPr>
        <p:blipFill>
          <a:blip r:embed="rId1"/>
          <a:stretch>
            <a:fillRect/>
          </a:stretch>
        </p:blipFill>
        <p:spPr>
          <a:xfrm>
            <a:off x="1562100" y="381000"/>
            <a:ext cx="7315200" cy="5924550"/>
          </a:xfrm>
          <a:prstGeom prst="rect">
            <a:avLst/>
          </a:prstGeom>
          <a:noFill/>
          <a:ln w="9525">
            <a:noFill/>
          </a:ln>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4610" name="Picture 2" descr="E:\Hinh ip tam\2017-07-25 hinh moi\IMG_4445.JPG"/>
          <p:cNvPicPr>
            <a:picLocks noChangeAspect="1"/>
          </p:cNvPicPr>
          <p:nvPr/>
        </p:nvPicPr>
        <p:blipFill>
          <a:blip r:embed="rId1"/>
          <a:stretch>
            <a:fillRect/>
          </a:stretch>
        </p:blipFill>
        <p:spPr>
          <a:xfrm>
            <a:off x="1866900" y="381000"/>
            <a:ext cx="6350000" cy="5676900"/>
          </a:xfrm>
          <a:prstGeom prst="rect">
            <a:avLst/>
          </a:prstGeom>
          <a:noFill/>
          <a:ln w="9525">
            <a:noFill/>
          </a:ln>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5634" name="Picture 2" descr="E:\Hinh ip tam\2017-07-25 hinh moi\IMG_4446.JPG"/>
          <p:cNvPicPr>
            <a:picLocks noChangeAspect="1"/>
          </p:cNvPicPr>
          <p:nvPr/>
        </p:nvPicPr>
        <p:blipFill>
          <a:blip r:embed="rId1"/>
          <a:stretch>
            <a:fillRect/>
          </a:stretch>
        </p:blipFill>
        <p:spPr>
          <a:xfrm>
            <a:off x="2019300" y="457200"/>
            <a:ext cx="6350000" cy="5676900"/>
          </a:xfrm>
          <a:prstGeom prst="rect">
            <a:avLst/>
          </a:prstGeom>
          <a:noFill/>
          <a:ln w="9525">
            <a:noFill/>
          </a:ln>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6658" name="Picture 2" descr="E:\Hinh ip tam\2017-07-25 hinh moi\IMG_4447.JPG"/>
          <p:cNvPicPr>
            <a:picLocks noChangeAspect="1"/>
          </p:cNvPicPr>
          <p:nvPr/>
        </p:nvPicPr>
        <p:blipFill>
          <a:blip r:embed="rId1"/>
          <a:stretch>
            <a:fillRect/>
          </a:stretch>
        </p:blipFill>
        <p:spPr>
          <a:xfrm>
            <a:off x="2019300" y="685800"/>
            <a:ext cx="6867525" cy="5562600"/>
          </a:xfrm>
          <a:prstGeom prst="rect">
            <a:avLst/>
          </a:prstGeom>
          <a:noFill/>
          <a:ln w="9525">
            <a:noFill/>
          </a:ln>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8706" name="Picture 2" descr="E:\Hinh ip tam\2017-07-25 hinh moi\IMG_4448.JPG"/>
          <p:cNvPicPr>
            <a:picLocks noChangeAspect="1"/>
          </p:cNvPicPr>
          <p:nvPr/>
        </p:nvPicPr>
        <p:blipFill>
          <a:blip r:embed="rId1"/>
          <a:stretch>
            <a:fillRect/>
          </a:stretch>
        </p:blipFill>
        <p:spPr>
          <a:xfrm>
            <a:off x="1866900" y="533400"/>
            <a:ext cx="6350000" cy="5613400"/>
          </a:xfrm>
          <a:prstGeom prst="rect">
            <a:avLst/>
          </a:prstGeom>
          <a:noFill/>
          <a:ln w="9525">
            <a:noFill/>
          </a:ln>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9730" name="Picture 2" descr="E:\Hinh ip tam\2017-07-25 hinh moi\IMG_4449.JPG"/>
          <p:cNvPicPr>
            <a:picLocks noChangeAspect="1"/>
          </p:cNvPicPr>
          <p:nvPr/>
        </p:nvPicPr>
        <p:blipFill>
          <a:blip r:embed="rId1"/>
          <a:stretch>
            <a:fillRect/>
          </a:stretch>
        </p:blipFill>
        <p:spPr>
          <a:xfrm>
            <a:off x="2019300" y="457200"/>
            <a:ext cx="6350000" cy="5765800"/>
          </a:xfrm>
          <a:prstGeom prst="rect">
            <a:avLst/>
          </a:prstGeom>
          <a:noFill/>
          <a:ln w="9525">
            <a:noFill/>
          </a:ln>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0754" name="Picture 2" descr="E:\Hinh ip tam\2017-07-25 hinh moi\IMG_4450.JPG"/>
          <p:cNvPicPr>
            <a:picLocks noChangeAspect="1"/>
          </p:cNvPicPr>
          <p:nvPr/>
        </p:nvPicPr>
        <p:blipFill>
          <a:blip r:embed="rId1"/>
          <a:stretch>
            <a:fillRect/>
          </a:stretch>
        </p:blipFill>
        <p:spPr>
          <a:xfrm>
            <a:off x="1778000" y="641350"/>
            <a:ext cx="7099300" cy="5778500"/>
          </a:xfrm>
          <a:prstGeom prst="rect">
            <a:avLst/>
          </a:prstGeom>
          <a:noFill/>
          <a:ln w="9525">
            <a:noFill/>
          </a:ln>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1778" name="Picture 2" descr="E:\Hinh ip tam\2017-07-25 hinh moi\IMG_4451.JPG"/>
          <p:cNvPicPr>
            <a:picLocks noChangeAspect="1"/>
          </p:cNvPicPr>
          <p:nvPr/>
        </p:nvPicPr>
        <p:blipFill>
          <a:blip r:embed="rId1"/>
          <a:stretch>
            <a:fillRect/>
          </a:stretch>
        </p:blipFill>
        <p:spPr>
          <a:xfrm>
            <a:off x="1930400" y="381000"/>
            <a:ext cx="6350000" cy="57658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a:xfrm>
            <a:off x="857250" y="228600"/>
            <a:ext cx="8743950" cy="1143000"/>
          </a:xfrm>
          <a:ln/>
        </p:spPr>
        <p:txBody>
          <a:bodyPr vert="horz" wrap="square" lIns="91440" tIns="45720" rIns="91440" bIns="45720" anchor="ctr"/>
          <a:p>
            <a:pPr eaLnBrk="1" hangingPunct="1"/>
            <a:r>
              <a:rPr lang="en-US" altLang="x-none" dirty="0">
                <a:solidFill>
                  <a:srgbClr val="FFFF00"/>
                </a:solidFill>
              </a:rPr>
              <a:t>Approach to Chest Radiograph:</a:t>
            </a:r>
            <a:br>
              <a:rPr lang="en-US" altLang="x-none" dirty="0">
                <a:solidFill>
                  <a:srgbClr val="FFFF00"/>
                </a:solidFill>
              </a:rPr>
            </a:br>
            <a:r>
              <a:rPr lang="en-US" altLang="x-none" dirty="0">
                <a:solidFill>
                  <a:srgbClr val="FFFF00"/>
                </a:solidFill>
              </a:rPr>
              <a:t>Technical Factors</a:t>
            </a:r>
            <a:endParaRPr lang="en-US" altLang="x-none" dirty="0">
              <a:solidFill>
                <a:srgbClr val="FFFF00"/>
              </a:solidFill>
            </a:endParaRPr>
          </a:p>
        </p:txBody>
      </p:sp>
      <p:sp>
        <p:nvSpPr>
          <p:cNvPr id="23555" name="Rectangle 3"/>
          <p:cNvSpPr>
            <a:spLocks noGrp="1"/>
          </p:cNvSpPr>
          <p:nvPr>
            <p:ph idx="1"/>
          </p:nvPr>
        </p:nvSpPr>
        <p:spPr>
          <a:xfrm>
            <a:off x="771525" y="1676400"/>
            <a:ext cx="8743950" cy="4953000"/>
          </a:xfrm>
          <a:ln/>
        </p:spPr>
        <p:txBody>
          <a:bodyPr vert="horz" wrap="square" lIns="91440" tIns="45720" rIns="91440" bIns="45720" anchor="t"/>
          <a:p>
            <a:pPr marL="609600" indent="-609600" eaLnBrk="1" hangingPunct="1"/>
            <a:r>
              <a:rPr lang="en-US" altLang="x-none" dirty="0">
                <a:solidFill>
                  <a:srgbClr val="FFFF00"/>
                </a:solidFill>
              </a:rPr>
              <a:t>Patient Identification (name and date)</a:t>
            </a:r>
            <a:endParaRPr lang="en-US" altLang="x-none" dirty="0">
              <a:solidFill>
                <a:srgbClr val="FFFF00"/>
              </a:solidFill>
            </a:endParaRPr>
          </a:p>
          <a:p>
            <a:pPr marL="609600" indent="-609600" eaLnBrk="1" hangingPunct="1"/>
            <a:r>
              <a:rPr lang="en-US" altLang="x-none" dirty="0">
                <a:solidFill>
                  <a:srgbClr val="FFFF00"/>
                </a:solidFill>
              </a:rPr>
              <a:t>Markers (Left vs right)</a:t>
            </a:r>
            <a:endParaRPr lang="en-US" altLang="x-none" dirty="0">
              <a:solidFill>
                <a:srgbClr val="FFFF00"/>
              </a:solidFill>
            </a:endParaRPr>
          </a:p>
          <a:p>
            <a:pPr marL="609600" indent="-609600" eaLnBrk="1" hangingPunct="1"/>
            <a:r>
              <a:rPr lang="en-US" altLang="x-none" dirty="0">
                <a:solidFill>
                  <a:srgbClr val="FFFF00"/>
                </a:solidFill>
              </a:rPr>
              <a:t>Assess for rotation (clavicles vs spinous process)</a:t>
            </a:r>
            <a:endParaRPr lang="en-US" altLang="x-none" dirty="0">
              <a:solidFill>
                <a:srgbClr val="FFFF00"/>
              </a:solidFill>
            </a:endParaRPr>
          </a:p>
          <a:p>
            <a:pPr marL="609600" indent="-609600" eaLnBrk="1" hangingPunct="1"/>
            <a:r>
              <a:rPr lang="en-US" altLang="x-none" dirty="0">
                <a:solidFill>
                  <a:srgbClr val="FFFF00"/>
                </a:solidFill>
              </a:rPr>
              <a:t>Penetration (thoracic spine should be visible)</a:t>
            </a:r>
            <a:endParaRPr lang="en-US" altLang="x-none" dirty="0">
              <a:solidFill>
                <a:srgbClr val="FFFF00"/>
              </a:solidFill>
            </a:endParaRPr>
          </a:p>
          <a:p>
            <a:pPr marL="609600" indent="-609600" eaLnBrk="1" hangingPunct="1"/>
            <a:r>
              <a:rPr lang="en-US" altLang="x-none" dirty="0">
                <a:solidFill>
                  <a:srgbClr val="FFFF00"/>
                </a:solidFill>
              </a:rPr>
              <a:t>Degree of Inpiration: 6</a:t>
            </a:r>
            <a:r>
              <a:rPr lang="en-US" altLang="x-none" baseline="30000" dirty="0">
                <a:solidFill>
                  <a:srgbClr val="FFFF00"/>
                </a:solidFill>
              </a:rPr>
              <a:t>th</a:t>
            </a:r>
            <a:r>
              <a:rPr lang="en-US" altLang="x-none" dirty="0">
                <a:solidFill>
                  <a:srgbClr val="FFFF00"/>
                </a:solidFill>
              </a:rPr>
              <a:t> anterior or 10</a:t>
            </a:r>
            <a:r>
              <a:rPr lang="en-US" altLang="x-none" baseline="30000" dirty="0">
                <a:solidFill>
                  <a:srgbClr val="FFFF00"/>
                </a:solidFill>
              </a:rPr>
              <a:t>th</a:t>
            </a:r>
            <a:r>
              <a:rPr lang="en-US" altLang="x-none" dirty="0">
                <a:solidFill>
                  <a:srgbClr val="FFFF00"/>
                </a:solidFill>
              </a:rPr>
              <a:t> posterior</a:t>
            </a:r>
            <a:endParaRPr lang="en-US" altLang="x-none" dirty="0">
              <a:solidFill>
                <a:srgbClr val="FFFF00"/>
              </a:solidFill>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2802" name="Picture 5" descr="http://www.med-ed.virginia.edu/courses/rad/cxr/web%20images/kerley_B2.jpg"/>
          <p:cNvPicPr>
            <a:picLocks noChangeAspect="1"/>
          </p:cNvPicPr>
          <p:nvPr/>
        </p:nvPicPr>
        <p:blipFill>
          <a:blip r:embed="rId1" r:link="rId2"/>
          <a:stretch>
            <a:fillRect/>
          </a:stretch>
        </p:blipFill>
        <p:spPr>
          <a:xfrm>
            <a:off x="266700" y="838200"/>
            <a:ext cx="9694863" cy="4708525"/>
          </a:xfrm>
          <a:prstGeom prst="rect">
            <a:avLst/>
          </a:prstGeom>
          <a:noFill/>
          <a:ln w="9525">
            <a:noFill/>
          </a:ln>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3826" name="Picture 2" descr="E:\Hinh ip tam\2017-07-25 hinh moi\IMG_4452.JPG"/>
          <p:cNvPicPr>
            <a:picLocks noChangeAspect="1"/>
          </p:cNvPicPr>
          <p:nvPr/>
        </p:nvPicPr>
        <p:blipFill>
          <a:blip r:embed="rId1"/>
          <a:stretch>
            <a:fillRect/>
          </a:stretch>
        </p:blipFill>
        <p:spPr>
          <a:xfrm>
            <a:off x="2057400" y="571500"/>
            <a:ext cx="6858000" cy="5746750"/>
          </a:xfrm>
          <a:prstGeom prst="rect">
            <a:avLst/>
          </a:prstGeom>
          <a:noFill/>
          <a:ln w="9525">
            <a:noFill/>
          </a:ln>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4850" name="Picture 2" descr="E:\Hinh ip tam\2017-07-25 hinh moi\IMG_4453.JPG"/>
          <p:cNvPicPr>
            <a:picLocks noChangeAspect="1"/>
          </p:cNvPicPr>
          <p:nvPr/>
        </p:nvPicPr>
        <p:blipFill>
          <a:blip r:embed="rId1"/>
          <a:stretch>
            <a:fillRect/>
          </a:stretch>
        </p:blipFill>
        <p:spPr>
          <a:xfrm>
            <a:off x="1638300" y="647700"/>
            <a:ext cx="6988175" cy="5562600"/>
          </a:xfrm>
          <a:prstGeom prst="rect">
            <a:avLst/>
          </a:prstGeom>
          <a:noFill/>
          <a:ln w="9525">
            <a:noFill/>
          </a:ln>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5874" name="Picture 2" descr="E:\Hinh ip tam\2017-07-25 hinh moi\IMG_4454.JPG"/>
          <p:cNvPicPr>
            <a:picLocks noChangeAspect="1"/>
          </p:cNvPicPr>
          <p:nvPr/>
        </p:nvPicPr>
        <p:blipFill>
          <a:blip r:embed="rId1"/>
          <a:stretch>
            <a:fillRect/>
          </a:stretch>
        </p:blipFill>
        <p:spPr>
          <a:xfrm>
            <a:off x="1638300" y="762000"/>
            <a:ext cx="7010400" cy="5580063"/>
          </a:xfrm>
          <a:prstGeom prst="rect">
            <a:avLst/>
          </a:prstGeom>
          <a:noFill/>
          <a:ln w="9525">
            <a:noFill/>
          </a:ln>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6898" name="Picture 2" descr="E:\Hinh ip tam\2017-07-25 hinh moi\IMG_4455.JPG"/>
          <p:cNvPicPr>
            <a:picLocks noChangeAspect="1"/>
          </p:cNvPicPr>
          <p:nvPr/>
        </p:nvPicPr>
        <p:blipFill>
          <a:blip r:embed="rId1"/>
          <a:stretch>
            <a:fillRect/>
          </a:stretch>
        </p:blipFill>
        <p:spPr>
          <a:xfrm>
            <a:off x="1778000" y="609600"/>
            <a:ext cx="7150100" cy="5791200"/>
          </a:xfrm>
          <a:prstGeom prst="rect">
            <a:avLst/>
          </a:prstGeom>
          <a:noFill/>
          <a:ln w="9525">
            <a:noFill/>
          </a:ln>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22" name="Picture 6" descr="http://icarus.med.utoronto.ca/imaging/approach/chest/chest_xray/pleura/pneumothorax/pnthx_tens.jpg"/>
          <p:cNvPicPr>
            <a:picLocks noChangeAspect="1"/>
          </p:cNvPicPr>
          <p:nvPr/>
        </p:nvPicPr>
        <p:blipFill>
          <a:blip r:embed="rId1"/>
          <a:stretch>
            <a:fillRect/>
          </a:stretch>
        </p:blipFill>
        <p:spPr>
          <a:xfrm>
            <a:off x="1790700" y="914400"/>
            <a:ext cx="7115175" cy="5189538"/>
          </a:xfrm>
          <a:prstGeom prst="rect">
            <a:avLst/>
          </a:prstGeom>
          <a:noFill/>
          <a:ln w="9525">
            <a:noFill/>
          </a:ln>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8946" name="Picture 2" descr="E:\Hinh ip tam\2017-07-25 hinh moi\IMG_4456.JPG"/>
          <p:cNvPicPr>
            <a:picLocks noChangeAspect="1"/>
          </p:cNvPicPr>
          <p:nvPr/>
        </p:nvPicPr>
        <p:blipFill>
          <a:blip r:embed="rId1"/>
          <a:stretch>
            <a:fillRect/>
          </a:stretch>
        </p:blipFill>
        <p:spPr>
          <a:xfrm>
            <a:off x="1638300" y="685800"/>
            <a:ext cx="6946900" cy="5627688"/>
          </a:xfrm>
          <a:prstGeom prst="rect">
            <a:avLst/>
          </a:prstGeom>
          <a:noFill/>
          <a:ln w="9525">
            <a:noFill/>
          </a:ln>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9970" name="Picture 2" descr="E:\Hinh ip tam\2017-07-25 hinh moi\IMG_4457.JPG"/>
          <p:cNvPicPr>
            <a:picLocks noChangeAspect="1"/>
          </p:cNvPicPr>
          <p:nvPr/>
        </p:nvPicPr>
        <p:blipFill>
          <a:blip r:embed="rId1"/>
          <a:stretch>
            <a:fillRect/>
          </a:stretch>
        </p:blipFill>
        <p:spPr>
          <a:xfrm>
            <a:off x="1562100" y="419100"/>
            <a:ext cx="7418388" cy="5905500"/>
          </a:xfrm>
          <a:prstGeom prst="rect">
            <a:avLst/>
          </a:prstGeom>
          <a:noFill/>
          <a:ln w="9525">
            <a:noFill/>
          </a:ln>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0994" name="Picture 2" descr="E:\Hinh ip tam\2017-07-25 hinh moi\IMG_4458.JPG"/>
          <p:cNvPicPr>
            <a:picLocks noChangeAspect="1"/>
          </p:cNvPicPr>
          <p:nvPr/>
        </p:nvPicPr>
        <p:blipFill>
          <a:blip r:embed="rId1"/>
          <a:stretch>
            <a:fillRect/>
          </a:stretch>
        </p:blipFill>
        <p:spPr>
          <a:xfrm>
            <a:off x="1676400" y="596900"/>
            <a:ext cx="7200900" cy="5732463"/>
          </a:xfrm>
          <a:prstGeom prst="rect">
            <a:avLst/>
          </a:prstGeom>
          <a:noFill/>
          <a:ln w="9525">
            <a:noFill/>
          </a:ln>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2018" name="Picture 5" descr="http://myweb.lsbu.ac.uk/dirt/museum/margaret/68--4124a-3321250.jpg"/>
          <p:cNvPicPr>
            <a:picLocks noChangeAspect="1"/>
          </p:cNvPicPr>
          <p:nvPr/>
        </p:nvPicPr>
        <p:blipFill>
          <a:blip r:embed="rId1"/>
          <a:stretch>
            <a:fillRect/>
          </a:stretch>
        </p:blipFill>
        <p:spPr>
          <a:xfrm>
            <a:off x="2701925" y="457200"/>
            <a:ext cx="5376863" cy="548640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2"/>
          <p:cNvPicPr>
            <a:picLocks noChangeAspect="1"/>
          </p:cNvPicPr>
          <p:nvPr/>
        </p:nvPicPr>
        <p:blipFill>
          <a:blip r:embed="rId1"/>
          <a:stretch>
            <a:fillRect/>
          </a:stretch>
        </p:blipFill>
        <p:spPr>
          <a:xfrm>
            <a:off x="442913" y="838200"/>
            <a:ext cx="9401175" cy="5181600"/>
          </a:xfrm>
          <a:prstGeom prst="rect">
            <a:avLst/>
          </a:prstGeom>
          <a:noFill/>
          <a:ln w="9525">
            <a:noFill/>
          </a:ln>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3042" name="Picture 2" descr="E:\Hinh ip tam\2017-07-25 hinh moi\IMG_4459.JPG"/>
          <p:cNvPicPr>
            <a:picLocks noChangeAspect="1"/>
          </p:cNvPicPr>
          <p:nvPr/>
        </p:nvPicPr>
        <p:blipFill>
          <a:blip r:embed="rId1"/>
          <a:stretch>
            <a:fillRect/>
          </a:stretch>
        </p:blipFill>
        <p:spPr>
          <a:xfrm>
            <a:off x="1714500" y="527050"/>
            <a:ext cx="7023100" cy="5688013"/>
          </a:xfrm>
          <a:prstGeom prst="rect">
            <a:avLst/>
          </a:prstGeom>
          <a:noFill/>
          <a:ln w="9525">
            <a:noFill/>
          </a:ln>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4066" name="Picture 2" descr="E:\Hinh ip tam\2017-07-25 hinh moi\IMG_4460.JPG"/>
          <p:cNvPicPr>
            <a:picLocks noChangeAspect="1"/>
          </p:cNvPicPr>
          <p:nvPr/>
        </p:nvPicPr>
        <p:blipFill>
          <a:blip r:embed="rId1"/>
          <a:stretch>
            <a:fillRect/>
          </a:stretch>
        </p:blipFill>
        <p:spPr>
          <a:xfrm>
            <a:off x="1943100" y="374650"/>
            <a:ext cx="7158038" cy="5797550"/>
          </a:xfrm>
          <a:prstGeom prst="rect">
            <a:avLst/>
          </a:prstGeom>
          <a:noFill/>
          <a:ln w="9525">
            <a:noFill/>
          </a:ln>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5090" name="Picture 2" descr="E:\Hinh ip tam\2017-07-25 hinh moi\IMG_4461.JPG"/>
          <p:cNvPicPr>
            <a:picLocks noChangeAspect="1"/>
          </p:cNvPicPr>
          <p:nvPr/>
        </p:nvPicPr>
        <p:blipFill>
          <a:blip r:embed="rId1"/>
          <a:stretch>
            <a:fillRect/>
          </a:stretch>
        </p:blipFill>
        <p:spPr>
          <a:xfrm>
            <a:off x="1485900" y="457200"/>
            <a:ext cx="7378700" cy="5873750"/>
          </a:xfrm>
          <a:prstGeom prst="rect">
            <a:avLst/>
          </a:prstGeom>
          <a:noFill/>
          <a:ln w="9525">
            <a:noFill/>
          </a:ln>
        </p:spPr>
      </p:pic>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6114" name="Picture 2" descr="E:\Hinh ip tam\2017-07-25 hinh moi\IMG_4462.JPG"/>
          <p:cNvPicPr>
            <a:picLocks noChangeAspect="1"/>
          </p:cNvPicPr>
          <p:nvPr/>
        </p:nvPicPr>
        <p:blipFill>
          <a:blip r:embed="rId1"/>
          <a:stretch>
            <a:fillRect/>
          </a:stretch>
        </p:blipFill>
        <p:spPr>
          <a:xfrm>
            <a:off x="2705100" y="165100"/>
            <a:ext cx="5092700" cy="6302375"/>
          </a:xfrm>
          <a:prstGeom prst="rect">
            <a:avLst/>
          </a:prstGeom>
          <a:noFill/>
          <a:ln w="9525">
            <a:noFill/>
          </a:ln>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7138" name="Picture 10" descr="http://www.surgical-tutor.org.uk/pictures/images/thoracic/pleural_effusion.jpg"/>
          <p:cNvPicPr>
            <a:picLocks noChangeAspect="1"/>
          </p:cNvPicPr>
          <p:nvPr/>
        </p:nvPicPr>
        <p:blipFill>
          <a:blip r:embed="rId1"/>
          <a:stretch>
            <a:fillRect/>
          </a:stretch>
        </p:blipFill>
        <p:spPr>
          <a:xfrm>
            <a:off x="1866900" y="838200"/>
            <a:ext cx="7070725" cy="5181600"/>
          </a:xfrm>
          <a:prstGeom prst="rect">
            <a:avLst/>
          </a:prstGeom>
          <a:noFill/>
          <a:ln w="9525">
            <a:noFill/>
          </a:ln>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62" name="Picture 2" descr="E:\Hinh ip tam\2017-07-25 hinh moi\IMG_4463.JPG"/>
          <p:cNvPicPr>
            <a:picLocks noChangeAspect="1"/>
          </p:cNvPicPr>
          <p:nvPr/>
        </p:nvPicPr>
        <p:blipFill>
          <a:blip r:embed="rId1"/>
          <a:stretch>
            <a:fillRect/>
          </a:stretch>
        </p:blipFill>
        <p:spPr>
          <a:xfrm>
            <a:off x="2095500" y="457200"/>
            <a:ext cx="7277100" cy="5792788"/>
          </a:xfrm>
          <a:prstGeom prst="rect">
            <a:avLst/>
          </a:prstGeom>
          <a:noFill/>
          <a:ln w="9525">
            <a:noFill/>
          </a:ln>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9186" name="Picture 2" descr="E:\Hinh ip tam\2017-07-25 hinh moi\IMG_4464.JPG"/>
          <p:cNvPicPr>
            <a:picLocks noChangeAspect="1"/>
          </p:cNvPicPr>
          <p:nvPr/>
        </p:nvPicPr>
        <p:blipFill>
          <a:blip r:embed="rId1"/>
          <a:stretch>
            <a:fillRect/>
          </a:stretch>
        </p:blipFill>
        <p:spPr>
          <a:xfrm>
            <a:off x="1422400" y="311150"/>
            <a:ext cx="7454900" cy="6038850"/>
          </a:xfrm>
          <a:prstGeom prst="rect">
            <a:avLst/>
          </a:prstGeom>
          <a:noFill/>
          <a:ln w="9525">
            <a:noFill/>
          </a:ln>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0210" name="Picture 2" descr="E:\Hinh ip tam\2017-07-25 hinh moi\IMG_4465.JPG"/>
          <p:cNvPicPr>
            <a:picLocks noChangeAspect="1"/>
          </p:cNvPicPr>
          <p:nvPr/>
        </p:nvPicPr>
        <p:blipFill>
          <a:blip r:embed="rId1"/>
          <a:stretch>
            <a:fillRect/>
          </a:stretch>
        </p:blipFill>
        <p:spPr>
          <a:xfrm>
            <a:off x="1752600" y="450850"/>
            <a:ext cx="7048500" cy="5708650"/>
          </a:xfrm>
          <a:prstGeom prst="rect">
            <a:avLst/>
          </a:prstGeom>
          <a:noFill/>
          <a:ln w="9525">
            <a:noFill/>
          </a:ln>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1234" name="Group 4"/>
          <p:cNvGrpSpPr/>
          <p:nvPr/>
        </p:nvGrpSpPr>
        <p:grpSpPr>
          <a:xfrm>
            <a:off x="2476500" y="609600"/>
            <a:ext cx="5562600" cy="5867400"/>
            <a:chOff x="192" y="384"/>
            <a:chExt cx="2880" cy="3456"/>
          </a:xfrm>
        </p:grpSpPr>
        <p:pic>
          <p:nvPicPr>
            <p:cNvPr id="351235" name="Picture 2" descr="C:\My Documents\My Pictures\Medical pictures\mass 3.jpg"/>
            <p:cNvPicPr>
              <a:picLocks noChangeAspect="1"/>
            </p:cNvPicPr>
            <p:nvPr/>
          </p:nvPicPr>
          <p:blipFill>
            <a:blip r:embed="rId1"/>
            <a:stretch>
              <a:fillRect/>
            </a:stretch>
          </p:blipFill>
          <p:spPr>
            <a:xfrm>
              <a:off x="192" y="384"/>
              <a:ext cx="2880" cy="3456"/>
            </a:xfrm>
            <a:prstGeom prst="rect">
              <a:avLst/>
            </a:prstGeom>
            <a:noFill/>
            <a:ln w="9525">
              <a:noFill/>
            </a:ln>
          </p:spPr>
        </p:pic>
        <p:pic>
          <p:nvPicPr>
            <p:cNvPr id="351236" name="Picture 3" descr="C:\My Documents\My Pictures\Medical pictures\mass 4.jpg"/>
            <p:cNvPicPr>
              <a:picLocks noChangeAspect="1"/>
            </p:cNvPicPr>
            <p:nvPr/>
          </p:nvPicPr>
          <p:blipFill>
            <a:blip r:embed="rId2"/>
            <a:srcRect l="-2849" r="100000"/>
            <a:stretch>
              <a:fillRect/>
            </a:stretch>
          </p:blipFill>
          <p:spPr>
            <a:xfrm>
              <a:off x="3001" y="384"/>
              <a:ext cx="71" cy="3456"/>
            </a:xfrm>
            <a:prstGeom prst="rect">
              <a:avLst/>
            </a:prstGeom>
            <a:noFill/>
            <a:ln w="9525">
              <a:noFill/>
            </a:ln>
          </p:spPr>
        </p:pic>
      </p:gr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2258" name="Group 4"/>
          <p:cNvGrpSpPr/>
          <p:nvPr/>
        </p:nvGrpSpPr>
        <p:grpSpPr>
          <a:xfrm>
            <a:off x="342900" y="609600"/>
            <a:ext cx="9601200" cy="5486400"/>
            <a:chOff x="192" y="384"/>
            <a:chExt cx="5376" cy="3456"/>
          </a:xfrm>
        </p:grpSpPr>
        <p:pic>
          <p:nvPicPr>
            <p:cNvPr id="352259" name="Picture 2" descr="C:\My Documents\My Pictures\Medical pictures\mass 3.jpg"/>
            <p:cNvPicPr>
              <a:picLocks noChangeAspect="1"/>
            </p:cNvPicPr>
            <p:nvPr/>
          </p:nvPicPr>
          <p:blipFill>
            <a:blip r:embed="rId1"/>
            <a:stretch>
              <a:fillRect/>
            </a:stretch>
          </p:blipFill>
          <p:spPr>
            <a:xfrm>
              <a:off x="192" y="384"/>
              <a:ext cx="2880" cy="3456"/>
            </a:xfrm>
            <a:prstGeom prst="rect">
              <a:avLst/>
            </a:prstGeom>
            <a:noFill/>
            <a:ln w="9525">
              <a:noFill/>
            </a:ln>
          </p:spPr>
        </p:pic>
        <p:pic>
          <p:nvPicPr>
            <p:cNvPr id="352260" name="Picture 3" descr="C:\My Documents\My Pictures\Medical pictures\mass 4.jpg"/>
            <p:cNvPicPr>
              <a:picLocks noChangeAspect="1"/>
            </p:cNvPicPr>
            <p:nvPr/>
          </p:nvPicPr>
          <p:blipFill>
            <a:blip r:embed="rId2"/>
            <a:stretch>
              <a:fillRect/>
            </a:stretch>
          </p:blipFill>
          <p:spPr>
            <a:xfrm>
              <a:off x="3072" y="384"/>
              <a:ext cx="2496" cy="3456"/>
            </a:xfrm>
            <a:prstGeom prst="rect">
              <a:avLst/>
            </a:prstGeom>
            <a:noFill/>
            <a:ln w="9525">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Picture 2"/>
          <p:cNvPicPr>
            <a:picLocks noChangeAspect="1"/>
          </p:cNvPicPr>
          <p:nvPr/>
        </p:nvPicPr>
        <p:blipFill>
          <a:blip r:embed="rId1"/>
          <a:stretch>
            <a:fillRect/>
          </a:stretch>
        </p:blipFill>
        <p:spPr>
          <a:xfrm>
            <a:off x="190500" y="762000"/>
            <a:ext cx="4152900" cy="4743450"/>
          </a:xfrm>
          <a:prstGeom prst="rect">
            <a:avLst/>
          </a:prstGeom>
          <a:noFill/>
          <a:ln w="9525">
            <a:noFill/>
          </a:ln>
        </p:spPr>
      </p:pic>
      <p:pic>
        <p:nvPicPr>
          <p:cNvPr id="25603" name="Picture 3"/>
          <p:cNvPicPr>
            <a:picLocks noChangeAspect="1"/>
          </p:cNvPicPr>
          <p:nvPr/>
        </p:nvPicPr>
        <p:blipFill>
          <a:blip r:embed="rId2"/>
          <a:stretch>
            <a:fillRect/>
          </a:stretch>
        </p:blipFill>
        <p:spPr>
          <a:xfrm>
            <a:off x="5524500" y="1038225"/>
            <a:ext cx="4213225" cy="4191000"/>
          </a:xfrm>
          <a:prstGeom prst="rect">
            <a:avLst/>
          </a:prstGeom>
          <a:noFill/>
          <a:ln w="9525">
            <a:noFill/>
          </a:ln>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3282" name="Picture 2" descr="E:\Hinh ip tam\2017-07-25 hinh moi\IMG_4466.JPG"/>
          <p:cNvPicPr>
            <a:picLocks noChangeAspect="1"/>
          </p:cNvPicPr>
          <p:nvPr/>
        </p:nvPicPr>
        <p:blipFill>
          <a:blip r:embed="rId1"/>
          <a:stretch>
            <a:fillRect/>
          </a:stretch>
        </p:blipFill>
        <p:spPr>
          <a:xfrm>
            <a:off x="1866900" y="609600"/>
            <a:ext cx="7115175" cy="5664200"/>
          </a:xfrm>
          <a:prstGeom prst="rect">
            <a:avLst/>
          </a:prstGeom>
          <a:noFill/>
          <a:ln w="9525">
            <a:noFill/>
          </a:ln>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4306" name="Picture 2" descr="E:\Hinh ip tam\2017-07-25 hinh moi\IMG_4467.JPG"/>
          <p:cNvPicPr>
            <a:picLocks noChangeAspect="1"/>
          </p:cNvPicPr>
          <p:nvPr/>
        </p:nvPicPr>
        <p:blipFill>
          <a:blip r:embed="rId1"/>
          <a:stretch>
            <a:fillRect/>
          </a:stretch>
        </p:blipFill>
        <p:spPr>
          <a:xfrm>
            <a:off x="1549400" y="349250"/>
            <a:ext cx="7556500" cy="6091238"/>
          </a:xfrm>
          <a:prstGeom prst="rect">
            <a:avLst/>
          </a:prstGeom>
          <a:noFill/>
          <a:ln w="9525">
            <a:noFill/>
          </a:ln>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5330" name="Picture 2" descr="E:\Hinh ip tam\2017-07-25 hinh moi\IMG_4468.JPG"/>
          <p:cNvPicPr>
            <a:picLocks noChangeAspect="1"/>
          </p:cNvPicPr>
          <p:nvPr/>
        </p:nvPicPr>
        <p:blipFill>
          <a:blip r:embed="rId1"/>
          <a:stretch>
            <a:fillRect/>
          </a:stretch>
        </p:blipFill>
        <p:spPr>
          <a:xfrm>
            <a:off x="1638300" y="457200"/>
            <a:ext cx="7243763" cy="5765800"/>
          </a:xfrm>
          <a:prstGeom prst="rect">
            <a:avLst/>
          </a:prstGeom>
          <a:noFill/>
          <a:ln w="9525">
            <a:noFill/>
          </a:ln>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6354" name="Picture 2" descr="E:\Hinh ip tam\2017-07-25 hinh moi\IMG_4469.JPG"/>
          <p:cNvPicPr>
            <a:picLocks noChangeAspect="1"/>
          </p:cNvPicPr>
          <p:nvPr/>
        </p:nvPicPr>
        <p:blipFill>
          <a:blip r:embed="rId1"/>
          <a:stretch>
            <a:fillRect/>
          </a:stretch>
        </p:blipFill>
        <p:spPr>
          <a:xfrm>
            <a:off x="1790700" y="546100"/>
            <a:ext cx="7354888" cy="5854700"/>
          </a:xfrm>
          <a:prstGeom prst="rect">
            <a:avLst/>
          </a:prstGeom>
          <a:noFill/>
          <a:ln w="9525">
            <a:noFill/>
          </a:ln>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7378" name="Picture 2" descr="C:\My Documents\My Pictures\Medical pictures\pneumo1.gif"/>
          <p:cNvPicPr>
            <a:picLocks noChangeAspect="1"/>
          </p:cNvPicPr>
          <p:nvPr/>
        </p:nvPicPr>
        <p:blipFill>
          <a:blip r:embed="rId1"/>
          <a:stretch>
            <a:fillRect/>
          </a:stretch>
        </p:blipFill>
        <p:spPr>
          <a:xfrm>
            <a:off x="2027238" y="228600"/>
            <a:ext cx="6653212" cy="6019800"/>
          </a:xfrm>
          <a:prstGeom prst="rect">
            <a:avLst/>
          </a:prstGeom>
          <a:noFill/>
          <a:ln w="9525">
            <a:noFill/>
          </a:ln>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02" name="Picture 2" descr="E:\Hinh ip tam\2017-07-25 hinh moi\IMG_4470.JPG"/>
          <p:cNvPicPr>
            <a:picLocks noChangeAspect="1"/>
          </p:cNvPicPr>
          <p:nvPr/>
        </p:nvPicPr>
        <p:blipFill>
          <a:blip r:embed="rId1"/>
          <a:stretch>
            <a:fillRect/>
          </a:stretch>
        </p:blipFill>
        <p:spPr>
          <a:xfrm>
            <a:off x="1866900" y="609600"/>
            <a:ext cx="7073900" cy="5630863"/>
          </a:xfrm>
          <a:prstGeom prst="rect">
            <a:avLst/>
          </a:prstGeom>
          <a:noFill/>
          <a:ln w="9525">
            <a:noFill/>
          </a:ln>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9426" name="Picture 2" descr="E:\Hinh ip tam\2017-07-25 hinh moi\IMG_4471.JPG"/>
          <p:cNvPicPr>
            <a:picLocks noChangeAspect="1"/>
          </p:cNvPicPr>
          <p:nvPr/>
        </p:nvPicPr>
        <p:blipFill>
          <a:blip r:embed="rId1"/>
          <a:stretch>
            <a:fillRect/>
          </a:stretch>
        </p:blipFill>
        <p:spPr>
          <a:xfrm>
            <a:off x="1943100" y="685800"/>
            <a:ext cx="6796088" cy="5410200"/>
          </a:xfrm>
          <a:prstGeom prst="rect">
            <a:avLst/>
          </a:prstGeom>
          <a:noFill/>
          <a:ln w="9525">
            <a:noFill/>
          </a:ln>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0450" name="Picture 2" descr="E:\Hinh ip tam\2017-07-25 hinh moi\IMG_4472.JPG"/>
          <p:cNvPicPr>
            <a:picLocks noChangeAspect="1"/>
          </p:cNvPicPr>
          <p:nvPr/>
        </p:nvPicPr>
        <p:blipFill>
          <a:blip r:embed="rId1"/>
          <a:stretch>
            <a:fillRect/>
          </a:stretch>
        </p:blipFill>
        <p:spPr>
          <a:xfrm>
            <a:off x="1790700" y="457200"/>
            <a:ext cx="7251700" cy="5772150"/>
          </a:xfrm>
          <a:prstGeom prst="rect">
            <a:avLst/>
          </a:prstGeom>
          <a:noFill/>
          <a:ln w="9525">
            <a:noFill/>
          </a:ln>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61474" name="Group 5"/>
          <p:cNvGrpSpPr/>
          <p:nvPr/>
        </p:nvGrpSpPr>
        <p:grpSpPr>
          <a:xfrm>
            <a:off x="1871663" y="85725"/>
            <a:ext cx="6545262" cy="6686550"/>
            <a:chOff x="1048" y="54"/>
            <a:chExt cx="3665" cy="4212"/>
          </a:xfrm>
        </p:grpSpPr>
        <p:pic>
          <p:nvPicPr>
            <p:cNvPr id="361475" name="Picture 3" descr="http://medes3.med.umontreal.ca/MedWeb/Cours/module2130/RX-29.JPEG"/>
            <p:cNvPicPr>
              <a:picLocks noChangeAspect="1"/>
            </p:cNvPicPr>
            <p:nvPr/>
          </p:nvPicPr>
          <p:blipFill>
            <a:blip r:embed="rId1"/>
            <a:stretch>
              <a:fillRect/>
            </a:stretch>
          </p:blipFill>
          <p:spPr>
            <a:xfrm>
              <a:off x="1048" y="54"/>
              <a:ext cx="3665" cy="4212"/>
            </a:xfrm>
            <a:prstGeom prst="rect">
              <a:avLst/>
            </a:prstGeom>
            <a:noFill/>
            <a:ln w="9525">
              <a:noFill/>
            </a:ln>
          </p:spPr>
        </p:pic>
        <p:sp>
          <p:nvSpPr>
            <p:cNvPr id="361476" name="Rectangle 4"/>
            <p:cNvSpPr/>
            <p:nvPr/>
          </p:nvSpPr>
          <p:spPr>
            <a:xfrm>
              <a:off x="2016" y="3936"/>
              <a:ext cx="2064" cy="28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p>
              <a:pPr eaLnBrk="0" hangingPunct="0"/>
              <a:endParaRPr lang="en-MY" altLang="x-none" dirty="0">
                <a:latin typeface="Times New Roman" panose="02020603050405020304" pitchFamily="18" charset="0"/>
                <a:ea typeface="Arial" panose="020B0604020202020204" pitchFamily="34" charset="0"/>
              </a:endParaRPr>
            </a:p>
          </p:txBody>
        </p:sp>
      </p:gr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2498" name="Picture 2" descr="E:\Hinh ip tam\2017-07-25 hinh moi\IMG_4473.JPG"/>
          <p:cNvPicPr>
            <a:picLocks noChangeAspect="1"/>
          </p:cNvPicPr>
          <p:nvPr/>
        </p:nvPicPr>
        <p:blipFill>
          <a:blip r:embed="rId1"/>
          <a:stretch>
            <a:fillRect/>
          </a:stretch>
        </p:blipFill>
        <p:spPr>
          <a:xfrm>
            <a:off x="1790700" y="381000"/>
            <a:ext cx="7192963" cy="595630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Picture 7" descr="1"/>
          <p:cNvPicPr>
            <a:picLocks noChangeAspect="1"/>
          </p:cNvPicPr>
          <p:nvPr/>
        </p:nvPicPr>
        <p:blipFill>
          <a:blip r:embed="rId1"/>
          <a:stretch>
            <a:fillRect/>
          </a:stretch>
        </p:blipFill>
        <p:spPr>
          <a:xfrm>
            <a:off x="304800" y="1676400"/>
            <a:ext cx="9639300" cy="4127500"/>
          </a:xfrm>
          <a:prstGeom prst="rect">
            <a:avLst/>
          </a:prstGeom>
          <a:noFill/>
          <a:ln w="9525">
            <a:noFill/>
          </a:ln>
        </p:spPr>
      </p:pic>
      <p:sp>
        <p:nvSpPr>
          <p:cNvPr id="26627" name="Text Box 3"/>
          <p:cNvSpPr txBox="1"/>
          <p:nvPr/>
        </p:nvSpPr>
        <p:spPr>
          <a:xfrm>
            <a:off x="6172200" y="6248400"/>
            <a:ext cx="3810000" cy="523875"/>
          </a:xfrm>
          <a:prstGeom prst="rect">
            <a:avLst/>
          </a:prstGeom>
          <a:noFill/>
          <a:ln w="25400">
            <a:noFill/>
          </a:ln>
        </p:spPr>
        <p:txBody>
          <a:bodyPr wrap="none">
            <a:spAutoFit/>
          </a:bodyPr>
          <a:p>
            <a:r>
              <a:rPr lang="en-US" altLang="x-none" sz="2800" dirty="0">
                <a:latin typeface="Times New Roman" panose="02020603050405020304" pitchFamily="18" charset="0"/>
                <a:ea typeface="Arial" panose="020B0604020202020204" pitchFamily="34" charset="0"/>
              </a:rPr>
              <a:t>Inspiration: Same Patient</a:t>
            </a:r>
            <a:endParaRPr lang="en-US" altLang="x-none" sz="2800" dirty="0">
              <a:latin typeface="Times New Roman" panose="02020603050405020304" pitchFamily="18" charset="0"/>
              <a:ea typeface="Arial" panose="020B0604020202020204" pitchFamily="34" charset="0"/>
            </a:endParaRPr>
          </a:p>
        </p:txBody>
      </p:sp>
      <p:sp>
        <p:nvSpPr>
          <p:cNvPr id="26628" name="Text Box 5"/>
          <p:cNvSpPr txBox="1"/>
          <p:nvPr/>
        </p:nvSpPr>
        <p:spPr>
          <a:xfrm>
            <a:off x="1285875" y="6400800"/>
            <a:ext cx="1700213" cy="523875"/>
          </a:xfrm>
          <a:prstGeom prst="rect">
            <a:avLst/>
          </a:prstGeom>
          <a:noFill/>
          <a:ln w="19050">
            <a:noFill/>
          </a:ln>
        </p:spPr>
        <p:txBody>
          <a:bodyPr wrap="none">
            <a:spAutoFit/>
          </a:bodyPr>
          <a:p>
            <a:r>
              <a:rPr lang="en-US" altLang="x-none" sz="2800" dirty="0">
                <a:latin typeface="Times New Roman" panose="02020603050405020304" pitchFamily="18" charset="0"/>
                <a:ea typeface="Arial" panose="020B0604020202020204" pitchFamily="34" charset="0"/>
              </a:rPr>
              <a:t>Expiration</a:t>
            </a:r>
            <a:endParaRPr lang="en-US" altLang="x-none" sz="2800" dirty="0">
              <a:latin typeface="Times New Roman" panose="02020603050405020304" pitchFamily="18" charset="0"/>
              <a:ea typeface="Arial" panose="020B0604020202020204" pitchFamily="34"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3522" name="Picture 2" descr="E:\Hinh ip tam\2017-07-25 hinh moi\IMG_4474.JPG"/>
          <p:cNvPicPr>
            <a:picLocks noChangeAspect="1"/>
          </p:cNvPicPr>
          <p:nvPr/>
        </p:nvPicPr>
        <p:blipFill>
          <a:blip r:embed="rId1"/>
          <a:stretch>
            <a:fillRect/>
          </a:stretch>
        </p:blipFill>
        <p:spPr>
          <a:xfrm>
            <a:off x="1866900" y="381000"/>
            <a:ext cx="7386638" cy="5880100"/>
          </a:xfrm>
          <a:prstGeom prst="rect">
            <a:avLst/>
          </a:prstGeom>
          <a:noFill/>
          <a:ln w="9525">
            <a:noFill/>
          </a:ln>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4546" name="Picture 2" descr="E:\Hinh ip tam\2017-07-25 hinh moi\IMG_4475.JPG"/>
          <p:cNvPicPr>
            <a:picLocks noChangeAspect="1"/>
          </p:cNvPicPr>
          <p:nvPr/>
        </p:nvPicPr>
        <p:blipFill>
          <a:blip r:embed="rId1"/>
          <a:stretch>
            <a:fillRect/>
          </a:stretch>
        </p:blipFill>
        <p:spPr>
          <a:xfrm>
            <a:off x="1790700" y="609600"/>
            <a:ext cx="7086600" cy="5640388"/>
          </a:xfrm>
          <a:prstGeom prst="rect">
            <a:avLst/>
          </a:prstGeom>
          <a:noFill/>
          <a:ln w="9525">
            <a:noFill/>
          </a:ln>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5570" name="Picture 2" descr="E:\Hinh ip tam\2017-07-25 hinh moi\IMG_4476.JPG"/>
          <p:cNvPicPr>
            <a:picLocks noChangeAspect="1"/>
          </p:cNvPicPr>
          <p:nvPr/>
        </p:nvPicPr>
        <p:blipFill>
          <a:blip r:embed="rId1"/>
          <a:stretch>
            <a:fillRect/>
          </a:stretch>
        </p:blipFill>
        <p:spPr>
          <a:xfrm>
            <a:off x="1638300" y="533400"/>
            <a:ext cx="7086600" cy="5640388"/>
          </a:xfrm>
          <a:prstGeom prst="rect">
            <a:avLst/>
          </a:prstGeom>
          <a:noFill/>
          <a:ln w="9525">
            <a:noFill/>
          </a:ln>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6594" name="Picture 5" descr="9-1"/>
          <p:cNvPicPr>
            <a:picLocks noChangeAspect="1"/>
          </p:cNvPicPr>
          <p:nvPr/>
        </p:nvPicPr>
        <p:blipFill>
          <a:blip r:embed="rId1"/>
          <a:stretch>
            <a:fillRect/>
          </a:stretch>
        </p:blipFill>
        <p:spPr>
          <a:xfrm>
            <a:off x="2019300" y="304800"/>
            <a:ext cx="6669088" cy="6237288"/>
          </a:xfrm>
          <a:prstGeom prst="rect">
            <a:avLst/>
          </a:prstGeom>
          <a:noFill/>
          <a:ln w="9525">
            <a:noFill/>
          </a:ln>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7618" name="Picture 2" descr="E:\Hinh ip tam\2017-07-25 hinh moi\IMG_4477.JPG"/>
          <p:cNvPicPr>
            <a:picLocks noChangeAspect="1"/>
          </p:cNvPicPr>
          <p:nvPr/>
        </p:nvPicPr>
        <p:blipFill>
          <a:blip r:embed="rId1"/>
          <a:stretch>
            <a:fillRect/>
          </a:stretch>
        </p:blipFill>
        <p:spPr>
          <a:xfrm>
            <a:off x="1866900" y="457200"/>
            <a:ext cx="7239000" cy="5834063"/>
          </a:xfrm>
          <a:prstGeom prst="rect">
            <a:avLst/>
          </a:prstGeom>
          <a:noFill/>
          <a:ln w="9525">
            <a:noFill/>
          </a:ln>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42" name="Picture 2" descr="E:\Hinh ip tam\2017-07-25 hinh moi\IMG_4478.JPG"/>
          <p:cNvPicPr>
            <a:picLocks noChangeAspect="1"/>
          </p:cNvPicPr>
          <p:nvPr/>
        </p:nvPicPr>
        <p:blipFill>
          <a:blip r:embed="rId1"/>
          <a:stretch>
            <a:fillRect/>
          </a:stretch>
        </p:blipFill>
        <p:spPr>
          <a:xfrm>
            <a:off x="1841500" y="520700"/>
            <a:ext cx="7291388" cy="5803900"/>
          </a:xfrm>
          <a:prstGeom prst="rect">
            <a:avLst/>
          </a:prstGeom>
          <a:noFill/>
          <a:ln w="9525">
            <a:noFill/>
          </a:ln>
        </p:spPr>
      </p:pic>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9666" name="Picture 2" descr="E:\Hinh ip tam\2017-07-25 hinh moi\IMG_4479.JPG"/>
          <p:cNvPicPr>
            <a:picLocks noChangeAspect="1"/>
          </p:cNvPicPr>
          <p:nvPr/>
        </p:nvPicPr>
        <p:blipFill>
          <a:blip r:embed="rId1"/>
          <a:stretch>
            <a:fillRect/>
          </a:stretch>
        </p:blipFill>
        <p:spPr>
          <a:xfrm>
            <a:off x="1612900" y="247650"/>
            <a:ext cx="7596188" cy="6153150"/>
          </a:xfrm>
          <a:prstGeom prst="rect">
            <a:avLst/>
          </a:prstGeom>
          <a:noFill/>
          <a:ln w="9525">
            <a:noFill/>
          </a:ln>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0690" name="Picture 2" descr="C:\My Documents\My Pictures\Medical pictures\tb4.jpg"/>
          <p:cNvPicPr>
            <a:picLocks noChangeAspect="1"/>
          </p:cNvPicPr>
          <p:nvPr/>
        </p:nvPicPr>
        <p:blipFill>
          <a:blip r:embed="rId1"/>
          <a:stretch>
            <a:fillRect/>
          </a:stretch>
        </p:blipFill>
        <p:spPr>
          <a:xfrm>
            <a:off x="3001963" y="304800"/>
            <a:ext cx="4800600" cy="5638800"/>
          </a:xfrm>
          <a:prstGeom prst="rect">
            <a:avLst/>
          </a:prstGeom>
          <a:noFill/>
          <a:ln w="9525">
            <a:noFill/>
          </a:ln>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1714" name="Picture 2" descr="E:\Hinh ip tam\2017-07-25 hinh moi\IMG_4480.JPG"/>
          <p:cNvPicPr>
            <a:picLocks noChangeAspect="1"/>
          </p:cNvPicPr>
          <p:nvPr/>
        </p:nvPicPr>
        <p:blipFill>
          <a:blip r:embed="rId1"/>
          <a:stretch>
            <a:fillRect/>
          </a:stretch>
        </p:blipFill>
        <p:spPr>
          <a:xfrm>
            <a:off x="1358900" y="323850"/>
            <a:ext cx="7594600" cy="6151563"/>
          </a:xfrm>
          <a:prstGeom prst="rect">
            <a:avLst/>
          </a:prstGeom>
          <a:noFill/>
          <a:ln w="9525">
            <a:noFill/>
          </a:ln>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2738" name="Picture 2" descr="E:\Hinh ip tam\2017-07-25 hinh moi\IMG_4481.JPG"/>
          <p:cNvPicPr>
            <a:picLocks noChangeAspect="1"/>
          </p:cNvPicPr>
          <p:nvPr/>
        </p:nvPicPr>
        <p:blipFill>
          <a:blip r:embed="rId1"/>
          <a:stretch>
            <a:fillRect/>
          </a:stretch>
        </p:blipFill>
        <p:spPr>
          <a:xfrm>
            <a:off x="1409700" y="304800"/>
            <a:ext cx="7543800" cy="6110288"/>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nitor, indoor, screen, X-ray film&#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l="8518" t="7777" r="5556" b="22223"/>
          <a:stretch>
            <a:fillRect/>
          </a:stretch>
        </p:blipFill>
        <p:spPr>
          <a:xfrm>
            <a:off x="2857500" y="838200"/>
            <a:ext cx="4419600" cy="4800600"/>
          </a:xfrm>
          <a:prstGeom prst="rect">
            <a:avLst/>
          </a:prstGeom>
        </p:spPr>
      </p:pic>
      <p:sp>
        <p:nvSpPr>
          <p:cNvPr id="4" name="Rectangle 3"/>
          <p:cNvSpPr/>
          <p:nvPr/>
        </p:nvSpPr>
        <p:spPr bwMode="auto">
          <a:xfrm>
            <a:off x="2857500" y="838200"/>
            <a:ext cx="1828800" cy="381000"/>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VNI-Aptima"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noChangeArrowheads="1"/>
          </p:cNvSpPr>
          <p:nvPr>
            <p:ph type="ctrTitle"/>
          </p:nvPr>
        </p:nvSpPr>
        <p:spPr>
          <a:xfrm>
            <a:off x="561975" y="428625"/>
            <a:ext cx="9258300" cy="457200"/>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0" i="0" u="none" strike="noStrike" kern="0" cap="none" spc="0" normalizeH="0" baseline="0" noProof="0" dirty="0" smtClean="0">
                <a:ln>
                  <a:noFill/>
                </a:ln>
                <a:solidFill>
                  <a:schemeClr val="tx2"/>
                </a:solidFill>
                <a:effectLst/>
                <a:uLnTx/>
                <a:uFillTx/>
                <a:latin typeface="+mj-lt"/>
                <a:ea typeface="+mj-ea"/>
                <a:cs typeface="+mj-cs"/>
              </a:rPr>
              <a:t>Inspiration </a:t>
            </a:r>
            <a:r>
              <a:rPr kumimoji="0" lang="en-US" sz="4400" b="0" i="0" u="none" strike="noStrike" kern="0" cap="none" spc="0" normalizeH="0" baseline="0" noProof="0" dirty="0" err="1" smtClean="0">
                <a:ln>
                  <a:noFill/>
                </a:ln>
                <a:solidFill>
                  <a:schemeClr val="tx2"/>
                </a:solidFill>
                <a:effectLst/>
                <a:uLnTx/>
                <a:uFillTx/>
                <a:latin typeface="+mj-lt"/>
                <a:ea typeface="+mj-ea"/>
                <a:cs typeface="+mj-cs"/>
              </a:rPr>
              <a:t>vs</a:t>
            </a:r>
            <a:r>
              <a:rPr kumimoji="0" lang="en-US" sz="4400" b="0" i="0" u="none" strike="noStrike" kern="0" cap="none" spc="0" normalizeH="0" baseline="0" noProof="0" dirty="0" smtClean="0">
                <a:ln>
                  <a:noFill/>
                </a:ln>
                <a:solidFill>
                  <a:schemeClr val="tx2"/>
                </a:solidFill>
                <a:effectLst/>
                <a:uLnTx/>
                <a:uFillTx/>
                <a:latin typeface="+mj-lt"/>
                <a:ea typeface="+mj-ea"/>
                <a:cs typeface="+mj-cs"/>
              </a:rPr>
              <a:t> Expiration</a:t>
            </a:r>
            <a:endParaRPr kumimoji="0" lang="en-US" sz="4400" b="1" i="0" u="none" strike="noStrike" kern="0" cap="none" spc="0" normalizeH="0" baseline="0" noProof="0" dirty="0">
              <a:ln>
                <a:noFill/>
              </a:ln>
              <a:solidFill>
                <a:schemeClr val="tx2"/>
              </a:solidFill>
              <a:effectLst/>
              <a:uLnTx/>
              <a:uFillTx/>
              <a:latin typeface="+mj-lt"/>
              <a:ea typeface="+mj-ea"/>
              <a:cs typeface="+mj-cs"/>
            </a:endParaRPr>
          </a:p>
        </p:txBody>
      </p:sp>
      <p:pic>
        <p:nvPicPr>
          <p:cNvPr id="27651" name="Picture 5" descr="C:\1_MedicalFinals\NottinghamAXR_Stuff\CXR_HTML_Version\cxr teaching sep 06_files\CXR_022.jpg"/>
          <p:cNvPicPr>
            <a:picLocks noChangeAspect="1"/>
          </p:cNvPicPr>
          <p:nvPr/>
        </p:nvPicPr>
        <p:blipFill>
          <a:blip r:embed="rId1"/>
          <a:stretch>
            <a:fillRect/>
          </a:stretch>
        </p:blipFill>
        <p:spPr>
          <a:xfrm>
            <a:off x="561975" y="1295400"/>
            <a:ext cx="4427538" cy="4495800"/>
          </a:xfrm>
          <a:prstGeom prst="rect">
            <a:avLst/>
          </a:prstGeom>
          <a:noFill/>
          <a:ln w="9525">
            <a:noFill/>
          </a:ln>
        </p:spPr>
      </p:pic>
      <p:pic>
        <p:nvPicPr>
          <p:cNvPr id="27652" name="Picture 7" descr="C:\1_MedicalFinals\NottinghamAXR_Stuff\CXR_HTML_Version\cxr teaching sep 06_files\CXR_024.jpg"/>
          <p:cNvPicPr>
            <a:picLocks noChangeAspect="1"/>
          </p:cNvPicPr>
          <p:nvPr/>
        </p:nvPicPr>
        <p:blipFill>
          <a:blip r:embed="rId2"/>
          <a:stretch>
            <a:fillRect/>
          </a:stretch>
        </p:blipFill>
        <p:spPr>
          <a:xfrm>
            <a:off x="5545138" y="1285875"/>
            <a:ext cx="4367212" cy="4481513"/>
          </a:xfrm>
          <a:prstGeom prst="rect">
            <a:avLst/>
          </a:prstGeom>
          <a:noFill/>
          <a:ln w="9525">
            <a:noFill/>
          </a:ln>
        </p:spPr>
      </p:pic>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3762" name="Picture 2" descr="E:\Hinh ip tam\2017-07-25 hinh moi\IMG_4482.JPG"/>
          <p:cNvPicPr>
            <a:picLocks noChangeAspect="1"/>
          </p:cNvPicPr>
          <p:nvPr/>
        </p:nvPicPr>
        <p:blipFill>
          <a:blip r:embed="rId1"/>
          <a:stretch>
            <a:fillRect/>
          </a:stretch>
        </p:blipFill>
        <p:spPr>
          <a:xfrm>
            <a:off x="1485900" y="304800"/>
            <a:ext cx="7378700" cy="5976938"/>
          </a:xfrm>
          <a:prstGeom prst="rect">
            <a:avLst/>
          </a:prstGeom>
          <a:noFill/>
          <a:ln w="9525">
            <a:noFill/>
          </a:ln>
        </p:spPr>
      </p:pic>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4786" name="Picture 2" descr="E:\Hinh ip tam\2017-07-25 hinh moi\IMG_4483.JPG"/>
          <p:cNvPicPr>
            <a:picLocks noChangeAspect="1"/>
          </p:cNvPicPr>
          <p:nvPr/>
        </p:nvPicPr>
        <p:blipFill>
          <a:blip r:embed="rId1"/>
          <a:stretch>
            <a:fillRect/>
          </a:stretch>
        </p:blipFill>
        <p:spPr>
          <a:xfrm>
            <a:off x="1651000" y="431800"/>
            <a:ext cx="7691438" cy="5969000"/>
          </a:xfrm>
          <a:prstGeom prst="rect">
            <a:avLst/>
          </a:prstGeom>
          <a:noFill/>
          <a:ln w="9525">
            <a:noFill/>
          </a:ln>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5810" name="Picture 6" descr="cxr10"/>
          <p:cNvPicPr>
            <a:picLocks noChangeAspect="1"/>
          </p:cNvPicPr>
          <p:nvPr/>
        </p:nvPicPr>
        <p:blipFill>
          <a:blip r:embed="rId1"/>
          <a:stretch>
            <a:fillRect/>
          </a:stretch>
        </p:blipFill>
        <p:spPr>
          <a:xfrm>
            <a:off x="1181100" y="228600"/>
            <a:ext cx="7980363" cy="6284913"/>
          </a:xfrm>
          <a:prstGeom prst="rect">
            <a:avLst/>
          </a:prstGeom>
          <a:noFill/>
          <a:ln w="9525">
            <a:noFill/>
          </a:ln>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6834" name="Picture 2" descr="E:\Hinh ip tam\2017-07-25 hinh moi\IMG_4484.JPG"/>
          <p:cNvPicPr>
            <a:picLocks noChangeAspect="1"/>
          </p:cNvPicPr>
          <p:nvPr/>
        </p:nvPicPr>
        <p:blipFill>
          <a:blip r:embed="rId1"/>
          <a:stretch>
            <a:fillRect/>
          </a:stretch>
        </p:blipFill>
        <p:spPr>
          <a:xfrm>
            <a:off x="1638300" y="603250"/>
            <a:ext cx="7162800" cy="5802313"/>
          </a:xfrm>
          <a:prstGeom prst="rect">
            <a:avLst/>
          </a:prstGeom>
          <a:noFill/>
          <a:ln w="9525">
            <a:noFill/>
          </a:ln>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7858" name="Picture 2" descr="E:\Hinh ip tam\2017-07-25 hinh moi\IMG_4485.JPG"/>
          <p:cNvPicPr>
            <a:picLocks noChangeAspect="1"/>
          </p:cNvPicPr>
          <p:nvPr/>
        </p:nvPicPr>
        <p:blipFill>
          <a:blip r:embed="rId1"/>
          <a:stretch>
            <a:fillRect/>
          </a:stretch>
        </p:blipFill>
        <p:spPr>
          <a:xfrm>
            <a:off x="1790700" y="457200"/>
            <a:ext cx="7581900" cy="6110288"/>
          </a:xfrm>
          <a:prstGeom prst="rect">
            <a:avLst/>
          </a:prstGeom>
          <a:noFill/>
          <a:ln w="9525">
            <a:noFill/>
          </a:ln>
        </p:spPr>
      </p:pic>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882" name="Picture 2" descr="E:\Hinh ip tam\2017-07-25 hinh moi\IMG_4486.JPG"/>
          <p:cNvPicPr>
            <a:picLocks noChangeAspect="1"/>
          </p:cNvPicPr>
          <p:nvPr/>
        </p:nvPicPr>
        <p:blipFill>
          <a:blip r:embed="rId1"/>
          <a:stretch>
            <a:fillRect/>
          </a:stretch>
        </p:blipFill>
        <p:spPr>
          <a:xfrm>
            <a:off x="2228850" y="381000"/>
            <a:ext cx="6534150" cy="5867400"/>
          </a:xfrm>
          <a:prstGeom prst="rect">
            <a:avLst/>
          </a:prstGeom>
          <a:noFill/>
          <a:ln w="9525">
            <a:noFill/>
          </a:ln>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9906" name="Picture 7" descr="04235-7"/>
          <p:cNvPicPr>
            <a:picLocks noChangeAspect="1"/>
          </p:cNvPicPr>
          <p:nvPr/>
        </p:nvPicPr>
        <p:blipFill>
          <a:blip r:embed="rId1"/>
          <a:stretch>
            <a:fillRect/>
          </a:stretch>
        </p:blipFill>
        <p:spPr>
          <a:xfrm>
            <a:off x="1485900" y="304800"/>
            <a:ext cx="7248525" cy="6399213"/>
          </a:xfrm>
          <a:prstGeom prst="rect">
            <a:avLst/>
          </a:prstGeom>
          <a:noFill/>
          <a:ln w="9525">
            <a:noFill/>
          </a:ln>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0930" name="Picture 2" descr="E:\Hinh ip tam\2017-07-25 hinh moi\IMG_4487.JPG"/>
          <p:cNvPicPr>
            <a:picLocks noChangeAspect="1"/>
          </p:cNvPicPr>
          <p:nvPr/>
        </p:nvPicPr>
        <p:blipFill>
          <a:blip r:embed="rId1"/>
          <a:stretch>
            <a:fillRect/>
          </a:stretch>
        </p:blipFill>
        <p:spPr>
          <a:xfrm>
            <a:off x="1638300" y="304800"/>
            <a:ext cx="7626350" cy="6070600"/>
          </a:xfrm>
          <a:prstGeom prst="rect">
            <a:avLst/>
          </a:prstGeom>
          <a:noFill/>
          <a:ln w="9525">
            <a:noFill/>
          </a:ln>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1954" name="Picture 2" descr="E:\Hinh ip tam\2017-07-25 hinh moi\IMG_4488.JPG"/>
          <p:cNvPicPr>
            <a:picLocks noChangeAspect="1"/>
          </p:cNvPicPr>
          <p:nvPr/>
        </p:nvPicPr>
        <p:blipFill>
          <a:blip r:embed="rId1"/>
          <a:stretch>
            <a:fillRect/>
          </a:stretch>
        </p:blipFill>
        <p:spPr>
          <a:xfrm>
            <a:off x="1562100" y="381000"/>
            <a:ext cx="7467600" cy="5943600"/>
          </a:xfrm>
          <a:prstGeom prst="rect">
            <a:avLst/>
          </a:prstGeom>
          <a:noFill/>
          <a:ln w="9525">
            <a:noFill/>
          </a:ln>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2978" name="Picture 2" descr="E:\Hinh ip tam\2017-07-25 hinh moi\IMG_4489.JPG"/>
          <p:cNvPicPr>
            <a:picLocks noChangeAspect="1"/>
          </p:cNvPicPr>
          <p:nvPr/>
        </p:nvPicPr>
        <p:blipFill>
          <a:blip r:embed="rId1"/>
          <a:stretch>
            <a:fillRect/>
          </a:stretch>
        </p:blipFill>
        <p:spPr>
          <a:xfrm>
            <a:off x="2095500" y="685800"/>
            <a:ext cx="6350000" cy="511810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1026"/>
          <p:cNvSpPr>
            <a:spLocks noGrp="1"/>
          </p:cNvSpPr>
          <p:nvPr>
            <p:ph type="title"/>
          </p:nvPr>
        </p:nvSpPr>
        <p:spPr>
          <a:ln/>
        </p:spPr>
        <p:txBody>
          <a:bodyPr vert="horz" wrap="square" lIns="91440" tIns="45720" rIns="91440" bIns="45720" anchor="ctr"/>
          <a:p>
            <a:pPr eaLnBrk="1" hangingPunct="1"/>
            <a:r>
              <a:rPr lang="en-US" altLang="x-none" dirty="0">
                <a:solidFill>
                  <a:srgbClr val="FFFF00"/>
                </a:solidFill>
              </a:rPr>
              <a:t>Inspiration/Expiration  Images</a:t>
            </a:r>
            <a:endParaRPr lang="en-US" altLang="x-none" dirty="0">
              <a:solidFill>
                <a:srgbClr val="FFFF00"/>
              </a:solidFill>
            </a:endParaRPr>
          </a:p>
        </p:txBody>
      </p:sp>
      <p:sp>
        <p:nvSpPr>
          <p:cNvPr id="28675" name="Rectangle 1027"/>
          <p:cNvSpPr>
            <a:spLocks noGrp="1"/>
          </p:cNvSpPr>
          <p:nvPr>
            <p:ph idx="1"/>
          </p:nvPr>
        </p:nvSpPr>
        <p:spPr>
          <a:xfrm>
            <a:off x="685800" y="1600200"/>
            <a:ext cx="8743950" cy="4419600"/>
          </a:xfrm>
          <a:ln/>
        </p:spPr>
        <p:txBody>
          <a:bodyPr vert="horz" wrap="square" lIns="91440" tIns="45720" rIns="91440" bIns="45720" anchor="t"/>
          <a:p>
            <a:pPr eaLnBrk="1" hangingPunct="1">
              <a:buNone/>
            </a:pPr>
            <a:endParaRPr lang="en-US" altLang="x-none" dirty="0"/>
          </a:p>
          <a:p>
            <a:pPr eaLnBrk="1" hangingPunct="1"/>
            <a:r>
              <a:rPr lang="en-US" altLang="x-none" dirty="0">
                <a:solidFill>
                  <a:srgbClr val="FFFF00"/>
                </a:solidFill>
              </a:rPr>
              <a:t>Expiration </a:t>
            </a:r>
            <a:endParaRPr lang="en-US" altLang="x-none" dirty="0">
              <a:solidFill>
                <a:srgbClr val="FFFF00"/>
              </a:solidFill>
            </a:endParaRPr>
          </a:p>
          <a:p>
            <a:pPr lvl="1" eaLnBrk="1" hangingPunct="1"/>
            <a:r>
              <a:rPr lang="en-US" altLang="x-none" dirty="0">
                <a:solidFill>
                  <a:srgbClr val="FFFF00"/>
                </a:solidFill>
              </a:rPr>
              <a:t>Heart size appear larger</a:t>
            </a:r>
            <a:endParaRPr lang="en-US" altLang="x-none" dirty="0">
              <a:solidFill>
                <a:srgbClr val="FFFF00"/>
              </a:solidFill>
            </a:endParaRPr>
          </a:p>
          <a:p>
            <a:pPr lvl="1" eaLnBrk="1" hangingPunct="1"/>
            <a:r>
              <a:rPr lang="en-US" altLang="x-none" dirty="0">
                <a:solidFill>
                  <a:srgbClr val="FFFF00"/>
                </a:solidFill>
              </a:rPr>
              <a:t>Mediastinum is wider</a:t>
            </a:r>
            <a:endParaRPr lang="en-US" altLang="x-none" dirty="0">
              <a:solidFill>
                <a:srgbClr val="FFFF00"/>
              </a:solidFill>
            </a:endParaRPr>
          </a:p>
          <a:p>
            <a:pPr lvl="1" eaLnBrk="1" hangingPunct="1"/>
            <a:r>
              <a:rPr lang="en-US" altLang="x-none" dirty="0">
                <a:solidFill>
                  <a:srgbClr val="FFFF00"/>
                </a:solidFill>
              </a:rPr>
              <a:t>Pulmonary vasculature indistinct</a:t>
            </a:r>
            <a:endParaRPr lang="en-US" altLang="x-none" dirty="0">
              <a:solidFill>
                <a:srgbClr val="FFFF00"/>
              </a:solidFill>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4002" name="Picture 2" descr="E:\Hinh ip tam\2017-07-25 hinh moi\IMG_4490.JPG"/>
          <p:cNvPicPr>
            <a:picLocks noChangeAspect="1"/>
          </p:cNvPicPr>
          <p:nvPr/>
        </p:nvPicPr>
        <p:blipFill>
          <a:blip r:embed="rId1"/>
          <a:stretch>
            <a:fillRect/>
          </a:stretch>
        </p:blipFill>
        <p:spPr>
          <a:xfrm>
            <a:off x="1905000" y="609600"/>
            <a:ext cx="6845300" cy="5448300"/>
          </a:xfrm>
          <a:prstGeom prst="rect">
            <a:avLst/>
          </a:prstGeom>
          <a:noFill/>
          <a:ln w="9525">
            <a:noFill/>
          </a:ln>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5026" name="Picture 2055" descr="8"/>
          <p:cNvPicPr>
            <a:picLocks noChangeAspect="1"/>
          </p:cNvPicPr>
          <p:nvPr/>
        </p:nvPicPr>
        <p:blipFill>
          <a:blip r:embed="rId1"/>
          <a:srcRect r="45078"/>
          <a:stretch>
            <a:fillRect/>
          </a:stretch>
        </p:blipFill>
        <p:spPr>
          <a:xfrm>
            <a:off x="2247900" y="1092200"/>
            <a:ext cx="5562600" cy="5080000"/>
          </a:xfrm>
          <a:prstGeom prst="rect">
            <a:avLst/>
          </a:prstGeom>
          <a:noFill/>
          <a:ln w="9525">
            <a:noFill/>
          </a:ln>
        </p:spPr>
      </p:pic>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6050" name="Picture 2064" descr="10"/>
          <p:cNvPicPr>
            <a:picLocks noChangeAspect="1"/>
          </p:cNvPicPr>
          <p:nvPr/>
        </p:nvPicPr>
        <p:blipFill>
          <a:blip r:embed="rId1"/>
          <a:stretch>
            <a:fillRect/>
          </a:stretch>
        </p:blipFill>
        <p:spPr>
          <a:xfrm>
            <a:off x="0" y="1819275"/>
            <a:ext cx="5400675" cy="5038725"/>
          </a:xfrm>
          <a:prstGeom prst="rect">
            <a:avLst/>
          </a:prstGeom>
          <a:noFill/>
          <a:ln w="9525">
            <a:noFill/>
          </a:ln>
        </p:spPr>
      </p:pic>
      <p:pic>
        <p:nvPicPr>
          <p:cNvPr id="386051" name="Picture 2063" descr="9"/>
          <p:cNvPicPr>
            <a:picLocks noChangeAspect="1"/>
          </p:cNvPicPr>
          <p:nvPr/>
        </p:nvPicPr>
        <p:blipFill>
          <a:blip r:embed="rId2"/>
          <a:stretch>
            <a:fillRect/>
          </a:stretch>
        </p:blipFill>
        <p:spPr>
          <a:xfrm>
            <a:off x="5068888" y="733425"/>
            <a:ext cx="5218112" cy="6124575"/>
          </a:xfrm>
          <a:prstGeom prst="rect">
            <a:avLst/>
          </a:prstGeom>
          <a:noFill/>
          <a:ln w="9525">
            <a:noFill/>
          </a:ln>
        </p:spPr>
      </p:pic>
      <p:sp>
        <p:nvSpPr>
          <p:cNvPr id="386052" name="Text Box 2053"/>
          <p:cNvSpPr txBox="1"/>
          <p:nvPr/>
        </p:nvSpPr>
        <p:spPr>
          <a:xfrm>
            <a:off x="2543175" y="2757488"/>
            <a:ext cx="668338" cy="400050"/>
          </a:xfrm>
          <a:prstGeom prst="rect">
            <a:avLst/>
          </a:prstGeom>
          <a:noFill/>
          <a:ln w="19050">
            <a:noFill/>
          </a:ln>
        </p:spPr>
        <p:txBody>
          <a:bodyPr wrap="none">
            <a:spAutoFit/>
          </a:bodyPr>
          <a:p>
            <a:r>
              <a:rPr lang="en-US" altLang="x-none" sz="2000" dirty="0">
                <a:latin typeface="Times New Roman" panose="02020603050405020304" pitchFamily="18" charset="0"/>
                <a:ea typeface="Arial" panose="020B0604020202020204" pitchFamily="34" charset="0"/>
              </a:rPr>
              <a:t>MRI</a:t>
            </a:r>
            <a:endParaRPr lang="en-US" altLang="x-none" sz="2000" dirty="0">
              <a:latin typeface="Times New Roman" panose="02020603050405020304" pitchFamily="18" charset="0"/>
              <a:ea typeface="Arial" panose="020B0604020202020204" pitchFamily="34" charset="0"/>
            </a:endParaRPr>
          </a:p>
        </p:txBody>
      </p:sp>
      <p:sp>
        <p:nvSpPr>
          <p:cNvPr id="386053" name="Text Box 2054"/>
          <p:cNvSpPr txBox="1"/>
          <p:nvPr/>
        </p:nvSpPr>
        <p:spPr>
          <a:xfrm>
            <a:off x="6600825" y="3733800"/>
            <a:ext cx="2617788" cy="400050"/>
          </a:xfrm>
          <a:prstGeom prst="rect">
            <a:avLst/>
          </a:prstGeom>
          <a:noFill/>
          <a:ln w="19050">
            <a:noFill/>
          </a:ln>
        </p:spPr>
        <p:txBody>
          <a:bodyPr wrap="none">
            <a:spAutoFit/>
          </a:bodyPr>
          <a:p>
            <a:r>
              <a:rPr lang="en-US" altLang="x-none" sz="2000" dirty="0">
                <a:latin typeface="Times New Roman" panose="02020603050405020304" pitchFamily="18" charset="0"/>
                <a:ea typeface="Arial" panose="020B0604020202020204" pitchFamily="34" charset="0"/>
              </a:rPr>
              <a:t>Computed Tomography</a:t>
            </a:r>
            <a:endParaRPr lang="en-US" altLang="x-none" sz="2000" dirty="0">
              <a:latin typeface="Times New Roman" panose="02020603050405020304" pitchFamily="18" charset="0"/>
              <a:ea typeface="Arial" panose="020B0604020202020204" pitchFamily="34" charset="0"/>
            </a:endParaRPr>
          </a:p>
        </p:txBody>
      </p:sp>
      <p:sp>
        <p:nvSpPr>
          <p:cNvPr id="386054" name="Line 2055"/>
          <p:cNvSpPr/>
          <p:nvPr/>
        </p:nvSpPr>
        <p:spPr>
          <a:xfrm flipH="1">
            <a:off x="2743200" y="4191000"/>
            <a:ext cx="342900" cy="228600"/>
          </a:xfrm>
          <a:prstGeom prst="line">
            <a:avLst/>
          </a:prstGeom>
          <a:ln w="19050" cap="flat" cmpd="sng">
            <a:solidFill>
              <a:srgbClr val="FF0000"/>
            </a:solidFill>
            <a:prstDash val="solid"/>
            <a:headEnd type="none" w="med" len="med"/>
            <a:tailEnd type="triangle" w="med" len="med"/>
          </a:ln>
        </p:spPr>
      </p:sp>
      <p:sp>
        <p:nvSpPr>
          <p:cNvPr id="386055" name="Line 2056"/>
          <p:cNvSpPr/>
          <p:nvPr/>
        </p:nvSpPr>
        <p:spPr>
          <a:xfrm flipH="1" flipV="1">
            <a:off x="2657475" y="5181600"/>
            <a:ext cx="171450" cy="304800"/>
          </a:xfrm>
          <a:prstGeom prst="line">
            <a:avLst/>
          </a:prstGeom>
          <a:ln w="19050" cap="flat" cmpd="sng">
            <a:solidFill>
              <a:srgbClr val="FF0000"/>
            </a:solidFill>
            <a:prstDash val="solid"/>
            <a:headEnd type="none" w="med" len="med"/>
            <a:tailEnd type="triangle" w="med" len="med"/>
          </a:ln>
        </p:spPr>
      </p:sp>
      <p:sp>
        <p:nvSpPr>
          <p:cNvPr id="386056" name="Line 2057"/>
          <p:cNvSpPr/>
          <p:nvPr/>
        </p:nvSpPr>
        <p:spPr>
          <a:xfrm>
            <a:off x="1628775" y="4038600"/>
            <a:ext cx="171450" cy="228600"/>
          </a:xfrm>
          <a:prstGeom prst="line">
            <a:avLst/>
          </a:prstGeom>
          <a:ln w="19050" cap="flat" cmpd="sng">
            <a:solidFill>
              <a:srgbClr val="FF0000"/>
            </a:solidFill>
            <a:prstDash val="solid"/>
            <a:headEnd type="none" w="med" len="med"/>
            <a:tailEnd type="triangle" w="med" len="med"/>
          </a:ln>
        </p:spPr>
      </p:sp>
      <p:sp>
        <p:nvSpPr>
          <p:cNvPr id="386057" name="Line 2058"/>
          <p:cNvSpPr/>
          <p:nvPr/>
        </p:nvSpPr>
        <p:spPr>
          <a:xfrm flipV="1">
            <a:off x="1457325" y="5181600"/>
            <a:ext cx="171450" cy="152400"/>
          </a:xfrm>
          <a:prstGeom prst="line">
            <a:avLst/>
          </a:prstGeom>
          <a:ln w="19050" cap="flat" cmpd="sng">
            <a:solidFill>
              <a:srgbClr val="FF0000"/>
            </a:solidFill>
            <a:prstDash val="solid"/>
            <a:headEnd type="none" w="med" len="med"/>
            <a:tailEnd type="triangle" w="med" len="med"/>
          </a:ln>
        </p:spPr>
      </p:sp>
      <p:sp>
        <p:nvSpPr>
          <p:cNvPr id="386058" name="Line 2059"/>
          <p:cNvSpPr/>
          <p:nvPr/>
        </p:nvSpPr>
        <p:spPr>
          <a:xfrm flipV="1">
            <a:off x="8572500" y="6019800"/>
            <a:ext cx="0" cy="304800"/>
          </a:xfrm>
          <a:prstGeom prst="line">
            <a:avLst/>
          </a:prstGeom>
          <a:ln w="19050" cap="flat" cmpd="sng">
            <a:solidFill>
              <a:srgbClr val="FF0000"/>
            </a:solidFill>
            <a:prstDash val="solid"/>
            <a:headEnd type="none" w="med" len="med"/>
            <a:tailEnd type="triangle" w="med" len="med"/>
          </a:ln>
        </p:spPr>
      </p:sp>
      <p:sp>
        <p:nvSpPr>
          <p:cNvPr id="386059" name="Line 2060"/>
          <p:cNvSpPr/>
          <p:nvPr/>
        </p:nvSpPr>
        <p:spPr>
          <a:xfrm flipV="1">
            <a:off x="8658225" y="2819400"/>
            <a:ext cx="0" cy="381000"/>
          </a:xfrm>
          <a:prstGeom prst="line">
            <a:avLst/>
          </a:prstGeom>
          <a:ln w="19050" cap="flat" cmpd="sng">
            <a:solidFill>
              <a:srgbClr val="FF0000"/>
            </a:solidFill>
            <a:prstDash val="solid"/>
            <a:headEnd type="none" w="med" len="med"/>
            <a:tailEnd type="triangle" w="med" len="med"/>
          </a:ln>
        </p:spPr>
      </p:sp>
      <p:sp>
        <p:nvSpPr>
          <p:cNvPr id="386060" name="Text Box 2061"/>
          <p:cNvSpPr txBox="1"/>
          <p:nvPr/>
        </p:nvSpPr>
        <p:spPr>
          <a:xfrm>
            <a:off x="514350" y="762000"/>
            <a:ext cx="2687638" cy="523875"/>
          </a:xfrm>
          <a:prstGeom prst="rect">
            <a:avLst/>
          </a:prstGeom>
          <a:noFill/>
          <a:ln w="19050">
            <a:noFill/>
          </a:ln>
        </p:spPr>
        <p:txBody>
          <a:bodyPr wrap="none">
            <a:spAutoFit/>
          </a:bodyPr>
          <a:p>
            <a:r>
              <a:rPr lang="en-US" altLang="x-none" sz="2800" dirty="0">
                <a:latin typeface="Times New Roman" panose="02020603050405020304" pitchFamily="18" charset="0"/>
                <a:ea typeface="Arial" panose="020B0604020202020204" pitchFamily="34" charset="0"/>
              </a:rPr>
              <a:t>Pancoast Tumour</a:t>
            </a:r>
            <a:endParaRPr lang="en-US" altLang="x-none" sz="2800" dirty="0">
              <a:latin typeface="Times New Roman" panose="02020603050405020304" pitchFamily="18" charset="0"/>
              <a:ea typeface="Arial" panose="020B0604020202020204" pitchFamily="34" charset="0"/>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7074" name="Picture 2" descr="E:\Hinh ip tam\2017-07-25 hinh moi\IMG_4491.JPG"/>
          <p:cNvPicPr>
            <a:picLocks noChangeAspect="1"/>
          </p:cNvPicPr>
          <p:nvPr/>
        </p:nvPicPr>
        <p:blipFill>
          <a:blip r:embed="rId1"/>
          <a:stretch>
            <a:fillRect/>
          </a:stretch>
        </p:blipFill>
        <p:spPr>
          <a:xfrm>
            <a:off x="1701800" y="755650"/>
            <a:ext cx="6870700" cy="5565775"/>
          </a:xfrm>
          <a:prstGeom prst="rect">
            <a:avLst/>
          </a:prstGeom>
          <a:noFill/>
          <a:ln w="9525">
            <a:noFill/>
          </a:ln>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8098" name="Picture 2" descr="E:\Hinh ip tam\2017-07-25 hinh moi\IMG_4492.JPG"/>
          <p:cNvPicPr>
            <a:picLocks noChangeAspect="1"/>
          </p:cNvPicPr>
          <p:nvPr/>
        </p:nvPicPr>
        <p:blipFill>
          <a:blip r:embed="rId1"/>
          <a:stretch>
            <a:fillRect/>
          </a:stretch>
        </p:blipFill>
        <p:spPr>
          <a:xfrm>
            <a:off x="1930400" y="787400"/>
            <a:ext cx="6908800" cy="5499100"/>
          </a:xfrm>
          <a:prstGeom prst="rect">
            <a:avLst/>
          </a:prstGeom>
          <a:noFill/>
          <a:ln w="9525">
            <a:noFill/>
          </a:ln>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22" name="Picture 2" descr="E:\Hinh ip tam\2017-07-25 hinh moi\IMG_4493.JPG"/>
          <p:cNvPicPr>
            <a:picLocks noChangeAspect="1"/>
          </p:cNvPicPr>
          <p:nvPr/>
        </p:nvPicPr>
        <p:blipFill>
          <a:blip r:embed="rId1"/>
          <a:stretch>
            <a:fillRect/>
          </a:stretch>
        </p:blipFill>
        <p:spPr>
          <a:xfrm>
            <a:off x="1841500" y="755650"/>
            <a:ext cx="6350000" cy="5143500"/>
          </a:xfrm>
          <a:prstGeom prst="rect">
            <a:avLst/>
          </a:prstGeom>
          <a:noFill/>
          <a:ln w="9525">
            <a:noFill/>
          </a:ln>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0146" name="Picture 2" descr="E:\Hinh ip tam\2017-07-25 hinh moi\IMG_4494.JPG"/>
          <p:cNvPicPr>
            <a:picLocks noChangeAspect="1"/>
          </p:cNvPicPr>
          <p:nvPr/>
        </p:nvPicPr>
        <p:blipFill>
          <a:blip r:embed="rId1"/>
          <a:stretch>
            <a:fillRect/>
          </a:stretch>
        </p:blipFill>
        <p:spPr>
          <a:xfrm>
            <a:off x="1892300" y="317500"/>
            <a:ext cx="6350000" cy="6172200"/>
          </a:xfrm>
          <a:prstGeom prst="rect">
            <a:avLst/>
          </a:prstGeom>
          <a:noFill/>
          <a:ln w="9525">
            <a:noFill/>
          </a:ln>
        </p:spPr>
      </p:pic>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1170" name="Picture 2" descr="E:\Hinh ip tam\2017-07-25 hinh moi\IMG_4495.JPG"/>
          <p:cNvPicPr>
            <a:picLocks noChangeAspect="1"/>
          </p:cNvPicPr>
          <p:nvPr/>
        </p:nvPicPr>
        <p:blipFill>
          <a:blip r:embed="rId1"/>
          <a:stretch>
            <a:fillRect/>
          </a:stretch>
        </p:blipFill>
        <p:spPr>
          <a:xfrm>
            <a:off x="1638300" y="609600"/>
            <a:ext cx="7016750" cy="5683250"/>
          </a:xfrm>
          <a:prstGeom prst="rect">
            <a:avLst/>
          </a:prstGeom>
          <a:noFill/>
          <a:ln w="9525">
            <a:noFill/>
          </a:ln>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2194" name="Picture 12" descr="2"/>
          <p:cNvPicPr>
            <a:picLocks noChangeAspect="1"/>
          </p:cNvPicPr>
          <p:nvPr/>
        </p:nvPicPr>
        <p:blipFill>
          <a:blip r:embed="rId1"/>
          <a:stretch>
            <a:fillRect/>
          </a:stretch>
        </p:blipFill>
        <p:spPr>
          <a:xfrm>
            <a:off x="571500" y="1447800"/>
            <a:ext cx="8907463" cy="4229100"/>
          </a:xfrm>
          <a:prstGeom prst="rect">
            <a:avLst/>
          </a:prstGeom>
          <a:noFill/>
          <a:ln w="9525">
            <a:noFill/>
          </a:ln>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3218" name="Picture 2" descr="E:\Hinh ip tam\2017-07-25 hinh moi\IMG_4496.JPG"/>
          <p:cNvPicPr>
            <a:picLocks noChangeAspect="1"/>
          </p:cNvPicPr>
          <p:nvPr/>
        </p:nvPicPr>
        <p:blipFill>
          <a:blip r:embed="rId1"/>
          <a:stretch>
            <a:fillRect/>
          </a:stretch>
        </p:blipFill>
        <p:spPr>
          <a:xfrm>
            <a:off x="1866900" y="635000"/>
            <a:ext cx="6956425" cy="553720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Picture 1041" descr="9"/>
          <p:cNvPicPr>
            <a:picLocks noChangeAspect="1"/>
          </p:cNvPicPr>
          <p:nvPr/>
        </p:nvPicPr>
        <p:blipFill>
          <a:blip r:embed="rId1"/>
          <a:stretch>
            <a:fillRect/>
          </a:stretch>
        </p:blipFill>
        <p:spPr>
          <a:xfrm>
            <a:off x="1028700" y="0"/>
            <a:ext cx="8701088" cy="6877050"/>
          </a:xfrm>
          <a:prstGeom prst="rect">
            <a:avLst/>
          </a:prstGeom>
          <a:noFill/>
          <a:ln w="9525">
            <a:noFill/>
          </a:ln>
        </p:spPr>
      </p:pic>
      <p:sp>
        <p:nvSpPr>
          <p:cNvPr id="29699" name="Rectangle 1026" hidden="1"/>
          <p:cNvSpPr>
            <a:spLocks noGrp="1"/>
          </p:cNvSpPr>
          <p:nvPr>
            <p:ph type="title"/>
          </p:nvPr>
        </p:nvSpPr>
        <p:spPr>
          <a:ln/>
        </p:spPr>
        <p:txBody>
          <a:bodyPr vert="horz" wrap="square" lIns="91440" tIns="45720" rIns="91440" bIns="45720" anchor="ctr"/>
          <a:p>
            <a:pPr eaLnBrk="1" hangingPunct="1"/>
            <a:endParaRPr lang="en-CA" altLang="x-none" dirty="0"/>
          </a:p>
        </p:txBody>
      </p:sp>
      <p:grpSp>
        <p:nvGrpSpPr>
          <p:cNvPr id="2" name="Group 1039"/>
          <p:cNvGrpSpPr/>
          <p:nvPr/>
        </p:nvGrpSpPr>
        <p:grpSpPr>
          <a:xfrm>
            <a:off x="2143125" y="3733800"/>
            <a:ext cx="5486400" cy="3038475"/>
            <a:chOff x="1200" y="2352"/>
            <a:chExt cx="3072" cy="1914"/>
          </a:xfrm>
        </p:grpSpPr>
        <p:grpSp>
          <p:nvGrpSpPr>
            <p:cNvPr id="29701" name="Group 1036"/>
            <p:cNvGrpSpPr/>
            <p:nvPr/>
          </p:nvGrpSpPr>
          <p:grpSpPr>
            <a:xfrm>
              <a:off x="1200" y="2352"/>
              <a:ext cx="2784" cy="1914"/>
              <a:chOff x="1200" y="2352"/>
              <a:chExt cx="2784" cy="1914"/>
            </a:xfrm>
          </p:grpSpPr>
          <p:grpSp>
            <p:nvGrpSpPr>
              <p:cNvPr id="29704" name="Group 1034"/>
              <p:cNvGrpSpPr/>
              <p:nvPr/>
            </p:nvGrpSpPr>
            <p:grpSpPr>
              <a:xfrm>
                <a:off x="1200" y="2352"/>
                <a:ext cx="2784" cy="1338"/>
                <a:chOff x="1200" y="2352"/>
                <a:chExt cx="2784" cy="1338"/>
              </a:xfrm>
            </p:grpSpPr>
            <p:grpSp>
              <p:nvGrpSpPr>
                <p:cNvPr id="29706" name="Group 1030"/>
                <p:cNvGrpSpPr/>
                <p:nvPr/>
              </p:nvGrpSpPr>
              <p:grpSpPr>
                <a:xfrm>
                  <a:off x="1200" y="2352"/>
                  <a:ext cx="1172" cy="384"/>
                  <a:chOff x="1200" y="2352"/>
                  <a:chExt cx="1172" cy="384"/>
                </a:xfrm>
              </p:grpSpPr>
              <p:sp>
                <p:nvSpPr>
                  <p:cNvPr id="29710" name="Line 1028"/>
                  <p:cNvSpPr/>
                  <p:nvPr/>
                </p:nvSpPr>
                <p:spPr>
                  <a:xfrm flipH="1">
                    <a:off x="1200" y="2592"/>
                    <a:ext cx="192" cy="144"/>
                  </a:xfrm>
                  <a:prstGeom prst="line">
                    <a:avLst/>
                  </a:prstGeom>
                  <a:ln w="25400" cap="flat" cmpd="sng">
                    <a:solidFill>
                      <a:srgbClr val="FF0000"/>
                    </a:solidFill>
                    <a:prstDash val="solid"/>
                    <a:headEnd type="none" w="med" len="med"/>
                    <a:tailEnd type="triangle" w="med" len="med"/>
                  </a:ln>
                </p:spPr>
              </p:sp>
              <p:sp>
                <p:nvSpPr>
                  <p:cNvPr id="29711" name="Text Box 1029"/>
                  <p:cNvSpPr txBox="1"/>
                  <p:nvPr/>
                </p:nvSpPr>
                <p:spPr>
                  <a:xfrm>
                    <a:off x="1344" y="2352"/>
                    <a:ext cx="1028" cy="330"/>
                  </a:xfrm>
                  <a:prstGeom prst="rect">
                    <a:avLst/>
                  </a:prstGeom>
                  <a:noFill/>
                  <a:ln w="25400">
                    <a:noFill/>
                  </a:ln>
                </p:spPr>
                <p:txBody>
                  <a:bodyPr wrap="none">
                    <a:spAutoFit/>
                  </a:bodyPr>
                  <a:p>
                    <a:r>
                      <a:rPr lang="en-US" altLang="x-none" sz="2800" dirty="0">
                        <a:latin typeface="Times New Roman" panose="02020603050405020304" pitchFamily="18" charset="0"/>
                        <a:ea typeface="Arial" panose="020B0604020202020204" pitchFamily="34" charset="0"/>
                      </a:rPr>
                      <a:t>4</a:t>
                    </a:r>
                    <a:r>
                      <a:rPr lang="en-US" altLang="x-none" sz="2800" baseline="30000" dirty="0">
                        <a:latin typeface="Times New Roman" panose="02020603050405020304" pitchFamily="18" charset="0"/>
                        <a:ea typeface="Arial" panose="020B0604020202020204" pitchFamily="34" charset="0"/>
                      </a:rPr>
                      <a:t>th</a:t>
                    </a:r>
                    <a:r>
                      <a:rPr lang="en-US" altLang="x-none" sz="2800" dirty="0">
                        <a:latin typeface="Times New Roman" panose="02020603050405020304" pitchFamily="18" charset="0"/>
                        <a:ea typeface="Arial" panose="020B0604020202020204" pitchFamily="34" charset="0"/>
                      </a:rPr>
                      <a:t> Anterior</a:t>
                    </a:r>
                    <a:endParaRPr lang="en-US" altLang="x-none" sz="2800" dirty="0">
                      <a:latin typeface="Times New Roman" panose="02020603050405020304" pitchFamily="18" charset="0"/>
                      <a:ea typeface="Arial" panose="020B0604020202020204" pitchFamily="34" charset="0"/>
                    </a:endParaRPr>
                  </a:p>
                </p:txBody>
              </p:sp>
            </p:grpSp>
            <p:grpSp>
              <p:nvGrpSpPr>
                <p:cNvPr id="29707" name="Group 1033"/>
                <p:cNvGrpSpPr/>
                <p:nvPr/>
              </p:nvGrpSpPr>
              <p:grpSpPr>
                <a:xfrm>
                  <a:off x="2784" y="3024"/>
                  <a:ext cx="1200" cy="666"/>
                  <a:chOff x="2784" y="3024"/>
                  <a:chExt cx="1200" cy="666"/>
                </a:xfrm>
              </p:grpSpPr>
              <p:sp>
                <p:nvSpPr>
                  <p:cNvPr id="29708" name="Line 1031"/>
                  <p:cNvSpPr/>
                  <p:nvPr/>
                </p:nvSpPr>
                <p:spPr>
                  <a:xfrm flipV="1">
                    <a:off x="3792" y="3024"/>
                    <a:ext cx="192" cy="336"/>
                  </a:xfrm>
                  <a:prstGeom prst="line">
                    <a:avLst/>
                  </a:prstGeom>
                  <a:ln w="25400" cap="flat" cmpd="sng">
                    <a:solidFill>
                      <a:srgbClr val="FF0000"/>
                    </a:solidFill>
                    <a:prstDash val="solid"/>
                    <a:headEnd type="none" w="med" len="med"/>
                    <a:tailEnd type="triangle" w="med" len="med"/>
                  </a:ln>
                </p:spPr>
              </p:sp>
              <p:sp>
                <p:nvSpPr>
                  <p:cNvPr id="29709" name="Text Box 1032"/>
                  <p:cNvSpPr txBox="1"/>
                  <p:nvPr/>
                </p:nvSpPr>
                <p:spPr>
                  <a:xfrm>
                    <a:off x="2784" y="3360"/>
                    <a:ext cx="1084" cy="330"/>
                  </a:xfrm>
                  <a:prstGeom prst="rect">
                    <a:avLst/>
                  </a:prstGeom>
                  <a:noFill/>
                  <a:ln w="25400">
                    <a:noFill/>
                  </a:ln>
                </p:spPr>
                <p:txBody>
                  <a:bodyPr wrap="none">
                    <a:spAutoFit/>
                  </a:bodyPr>
                  <a:p>
                    <a:r>
                      <a:rPr lang="en-US" altLang="x-none" sz="2800" dirty="0">
                        <a:latin typeface="Times New Roman" panose="02020603050405020304" pitchFamily="18" charset="0"/>
                        <a:ea typeface="Arial" panose="020B0604020202020204" pitchFamily="34" charset="0"/>
                      </a:rPr>
                      <a:t>8</a:t>
                    </a:r>
                    <a:r>
                      <a:rPr lang="en-US" altLang="x-none" sz="2800" baseline="30000" dirty="0">
                        <a:latin typeface="Times New Roman" panose="02020603050405020304" pitchFamily="18" charset="0"/>
                        <a:ea typeface="Arial" panose="020B0604020202020204" pitchFamily="34" charset="0"/>
                      </a:rPr>
                      <a:t>th</a:t>
                    </a:r>
                    <a:r>
                      <a:rPr lang="en-US" altLang="x-none" sz="2800" dirty="0">
                        <a:latin typeface="Times New Roman" panose="02020603050405020304" pitchFamily="18" charset="0"/>
                        <a:ea typeface="Arial" panose="020B0604020202020204" pitchFamily="34" charset="0"/>
                      </a:rPr>
                      <a:t> Posterior</a:t>
                    </a:r>
                    <a:endParaRPr lang="en-US" altLang="x-none" sz="2800" dirty="0">
                      <a:latin typeface="Times New Roman" panose="02020603050405020304" pitchFamily="18" charset="0"/>
                      <a:ea typeface="Arial" panose="020B0604020202020204" pitchFamily="34" charset="0"/>
                    </a:endParaRPr>
                  </a:p>
                </p:txBody>
              </p:sp>
            </p:grpSp>
          </p:grpSp>
          <p:sp>
            <p:nvSpPr>
              <p:cNvPr id="29705" name="Text Box 1035"/>
              <p:cNvSpPr txBox="1"/>
              <p:nvPr/>
            </p:nvSpPr>
            <p:spPr>
              <a:xfrm>
                <a:off x="2400" y="3936"/>
                <a:ext cx="1504" cy="330"/>
              </a:xfrm>
              <a:prstGeom prst="rect">
                <a:avLst/>
              </a:prstGeom>
              <a:noFill/>
              <a:ln w="19050">
                <a:noFill/>
              </a:ln>
            </p:spPr>
            <p:txBody>
              <a:bodyPr wrap="none">
                <a:spAutoFit/>
              </a:bodyPr>
              <a:p>
                <a:r>
                  <a:rPr lang="en-US" altLang="x-none" sz="2800" dirty="0">
                    <a:latin typeface="Times New Roman" panose="02020603050405020304" pitchFamily="18" charset="0"/>
                    <a:ea typeface="Arial" panose="020B0604020202020204" pitchFamily="34" charset="0"/>
                  </a:rPr>
                  <a:t>Expiration Image</a:t>
                </a:r>
                <a:endParaRPr lang="en-US" altLang="x-none" sz="2800" dirty="0">
                  <a:latin typeface="Times New Roman" panose="02020603050405020304" pitchFamily="18" charset="0"/>
                  <a:ea typeface="Arial" panose="020B0604020202020204" pitchFamily="34" charset="0"/>
                </a:endParaRPr>
              </a:p>
            </p:txBody>
          </p:sp>
        </p:grpSp>
        <p:sp>
          <p:nvSpPr>
            <p:cNvPr id="29702" name="Line 1037"/>
            <p:cNvSpPr/>
            <p:nvPr/>
          </p:nvSpPr>
          <p:spPr>
            <a:xfrm flipH="1">
              <a:off x="1440" y="2640"/>
              <a:ext cx="192" cy="288"/>
            </a:xfrm>
            <a:prstGeom prst="line">
              <a:avLst/>
            </a:prstGeom>
            <a:ln w="19050" cap="flat" cmpd="sng">
              <a:solidFill>
                <a:srgbClr val="FF0000"/>
              </a:solidFill>
              <a:prstDash val="solid"/>
              <a:headEnd type="none" w="med" len="med"/>
              <a:tailEnd type="triangle" w="med" len="med"/>
            </a:ln>
          </p:spPr>
        </p:sp>
        <p:sp>
          <p:nvSpPr>
            <p:cNvPr id="29703" name="Line 1038"/>
            <p:cNvSpPr/>
            <p:nvPr/>
          </p:nvSpPr>
          <p:spPr>
            <a:xfrm flipV="1">
              <a:off x="4080" y="3168"/>
              <a:ext cx="192" cy="288"/>
            </a:xfrm>
            <a:prstGeom prst="line">
              <a:avLst/>
            </a:prstGeom>
            <a:ln w="19050" cap="flat" cmpd="sng">
              <a:solidFill>
                <a:srgbClr val="FF0000"/>
              </a:solidFill>
              <a:prstDash val="solid"/>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4242" name="Picture 2" descr="E:\Hinh ip tam\2017-07-25 hinh moi\IMG_4497.JPG"/>
          <p:cNvPicPr>
            <a:picLocks noChangeAspect="1"/>
          </p:cNvPicPr>
          <p:nvPr/>
        </p:nvPicPr>
        <p:blipFill>
          <a:blip r:embed="rId1"/>
          <a:stretch>
            <a:fillRect/>
          </a:stretch>
        </p:blipFill>
        <p:spPr>
          <a:xfrm>
            <a:off x="1625600" y="444500"/>
            <a:ext cx="7291388" cy="5803900"/>
          </a:xfrm>
          <a:prstGeom prst="rect">
            <a:avLst/>
          </a:prstGeom>
          <a:noFill/>
          <a:ln w="9525">
            <a:noFill/>
          </a:ln>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5266" name="Picture 2" descr="E:\Hinh ip tam\2017-07-25 hinh moi\IMG_4498.JPG"/>
          <p:cNvPicPr>
            <a:picLocks noChangeAspect="1"/>
          </p:cNvPicPr>
          <p:nvPr/>
        </p:nvPicPr>
        <p:blipFill>
          <a:blip r:embed="rId1"/>
          <a:stretch>
            <a:fillRect/>
          </a:stretch>
        </p:blipFill>
        <p:spPr>
          <a:xfrm>
            <a:off x="1498600" y="533400"/>
            <a:ext cx="7413625" cy="5753100"/>
          </a:xfrm>
          <a:prstGeom prst="rect">
            <a:avLst/>
          </a:prstGeom>
          <a:noFill/>
          <a:ln w="9525">
            <a:noFill/>
          </a:ln>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6290" name="Picture 2" descr="E:\Hinh ip tam\2017-07-25 hinh moi\IMG_4499.JPG"/>
          <p:cNvPicPr>
            <a:picLocks noChangeAspect="1"/>
          </p:cNvPicPr>
          <p:nvPr/>
        </p:nvPicPr>
        <p:blipFill>
          <a:blip r:embed="rId1"/>
          <a:stretch>
            <a:fillRect/>
          </a:stretch>
        </p:blipFill>
        <p:spPr>
          <a:xfrm>
            <a:off x="1485900" y="457200"/>
            <a:ext cx="7632700" cy="5922963"/>
          </a:xfrm>
          <a:prstGeom prst="rect">
            <a:avLst/>
          </a:prstGeom>
          <a:noFill/>
          <a:ln w="9525">
            <a:noFill/>
          </a:ln>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7314" name="Picture 2" descr="E:\Hinh ip tam\2017-07-25 hinh moi\IMG_4500.JPG"/>
          <p:cNvPicPr>
            <a:picLocks noChangeAspect="1"/>
          </p:cNvPicPr>
          <p:nvPr/>
        </p:nvPicPr>
        <p:blipFill>
          <a:blip r:embed="rId1"/>
          <a:stretch>
            <a:fillRect/>
          </a:stretch>
        </p:blipFill>
        <p:spPr>
          <a:xfrm>
            <a:off x="1638300" y="534988"/>
            <a:ext cx="7467600" cy="5794375"/>
          </a:xfrm>
          <a:prstGeom prst="rect">
            <a:avLst/>
          </a:prstGeom>
          <a:noFill/>
          <a:ln w="9525">
            <a:noFill/>
          </a:ln>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8338" name="Picture 2" descr="E:\Hinh ip tam\2017-07-25 hinh moi\IMG_4501.JPG"/>
          <p:cNvPicPr>
            <a:picLocks noChangeAspect="1"/>
          </p:cNvPicPr>
          <p:nvPr/>
        </p:nvPicPr>
        <p:blipFill>
          <a:blip r:embed="rId1"/>
          <a:stretch>
            <a:fillRect/>
          </a:stretch>
        </p:blipFill>
        <p:spPr>
          <a:xfrm>
            <a:off x="1612900" y="552450"/>
            <a:ext cx="6959600" cy="5637213"/>
          </a:xfrm>
          <a:prstGeom prst="rect">
            <a:avLst/>
          </a:prstGeom>
          <a:noFill/>
          <a:ln w="9525">
            <a:noFill/>
          </a:ln>
        </p:spPr>
      </p:pic>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62" name="Picture 2" descr="E:\Hinh ip tam\2017-07-25 hinh moi\IMG_4502.JPG"/>
          <p:cNvPicPr>
            <a:picLocks noChangeAspect="1"/>
          </p:cNvPicPr>
          <p:nvPr/>
        </p:nvPicPr>
        <p:blipFill>
          <a:blip r:embed="rId1"/>
          <a:stretch>
            <a:fillRect/>
          </a:stretch>
        </p:blipFill>
        <p:spPr>
          <a:xfrm>
            <a:off x="1943100" y="330200"/>
            <a:ext cx="7243763" cy="5765800"/>
          </a:xfrm>
          <a:prstGeom prst="rect">
            <a:avLst/>
          </a:prstGeom>
          <a:noFill/>
          <a:ln w="9525">
            <a:noFill/>
          </a:ln>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0386" name="Picture 2" descr="E:\Hinh ip tam\2017-07-25 hinh moi\IMG_4503.JPG"/>
          <p:cNvPicPr>
            <a:picLocks noChangeAspect="1"/>
          </p:cNvPicPr>
          <p:nvPr/>
        </p:nvPicPr>
        <p:blipFill>
          <a:blip r:embed="rId1"/>
          <a:stretch>
            <a:fillRect/>
          </a:stretch>
        </p:blipFill>
        <p:spPr>
          <a:xfrm>
            <a:off x="1790700" y="457200"/>
            <a:ext cx="7429500" cy="5913438"/>
          </a:xfrm>
          <a:prstGeom prst="rect">
            <a:avLst/>
          </a:prstGeom>
          <a:noFill/>
          <a:ln w="9525">
            <a:noFill/>
          </a:ln>
        </p:spPr>
      </p:pic>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1410" name="Picture 2"/>
          <p:cNvPicPr>
            <a:picLocks noChangeAspect="1"/>
          </p:cNvPicPr>
          <p:nvPr/>
        </p:nvPicPr>
        <p:blipFill>
          <a:blip r:embed="rId1"/>
          <a:stretch>
            <a:fillRect/>
          </a:stretch>
        </p:blipFill>
        <p:spPr>
          <a:xfrm>
            <a:off x="919163" y="1276350"/>
            <a:ext cx="8448675" cy="4305300"/>
          </a:xfrm>
          <a:prstGeom prst="rect">
            <a:avLst/>
          </a:prstGeom>
          <a:noFill/>
          <a:ln w="9525">
            <a:noFill/>
          </a:ln>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2434" name="Picture 2" descr="E:\Hinh ip tam\2017-07-25 hinh moi\IMG_4504.JPG"/>
          <p:cNvPicPr>
            <a:picLocks noChangeAspect="1"/>
          </p:cNvPicPr>
          <p:nvPr/>
        </p:nvPicPr>
        <p:blipFill>
          <a:blip r:embed="rId1"/>
          <a:stretch>
            <a:fillRect/>
          </a:stretch>
        </p:blipFill>
        <p:spPr>
          <a:xfrm>
            <a:off x="1790700" y="609600"/>
            <a:ext cx="7180263" cy="5715000"/>
          </a:xfrm>
          <a:prstGeom prst="rect">
            <a:avLst/>
          </a:prstGeom>
          <a:noFill/>
          <a:ln w="9525">
            <a:noFill/>
          </a:ln>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3458" name="Picture 2" descr="E:\Hinh ip tam\2017-07-25 hinh moi\IMG_4505.JPG"/>
          <p:cNvPicPr>
            <a:picLocks noChangeAspect="1"/>
          </p:cNvPicPr>
          <p:nvPr/>
        </p:nvPicPr>
        <p:blipFill>
          <a:blip r:embed="rId1"/>
          <a:stretch>
            <a:fillRect/>
          </a:stretch>
        </p:blipFill>
        <p:spPr>
          <a:xfrm>
            <a:off x="1638300" y="546100"/>
            <a:ext cx="7366000" cy="5862638"/>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1"/>
          <p:cNvSpPr/>
          <p:nvPr/>
        </p:nvSpPr>
        <p:spPr>
          <a:xfrm>
            <a:off x="247747" y="1"/>
            <a:ext cx="4638578" cy="1323439"/>
          </a:xfrm>
          <a:prstGeom prst="rect">
            <a:avLst/>
          </a:prstGeom>
        </p:spPr>
        <p:txBody>
          <a:bodyPr>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357505" marR="0" lvl="0" indent="-357505" algn="l" defTabSz="914400" rtl="0" eaLnBrk="0" fontAlgn="base" latinLnBrk="0" hangingPunct="0">
              <a:lnSpc>
                <a:spcPct val="200000"/>
              </a:lnSpc>
              <a:spcBef>
                <a:spcPct val="0"/>
              </a:spcBef>
              <a:spcAft>
                <a:spcPct val="0"/>
              </a:spcAft>
              <a:buClrTx/>
              <a:buSzTx/>
              <a:buFontTx/>
              <a:buNone/>
              <a:tabLst>
                <a:tab pos="718820" algn="l"/>
              </a:tabLst>
              <a:defRPr/>
            </a:pPr>
            <a:r>
              <a:rPr kumimoji="0" lang="en-US" sz="4000" b="1" i="0" u="none" strike="noStrike" kern="1200" cap="none" spc="0" normalizeH="0" baseline="0" noProof="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uLnTx/>
                <a:uFillTx/>
                <a:latin typeface="Times New Roman" panose="02020603050405020304" pitchFamily="18" charset="0"/>
                <a:ea typeface="+mn-ea"/>
                <a:cs typeface="+mn-cs"/>
              </a:rPr>
              <a:t>Identify Technique</a:t>
            </a:r>
            <a:endParaRPr kumimoji="0" lang="en-US" sz="4000" b="1" i="0" u="none" strike="noStrike" kern="1200" cap="none" spc="0" normalizeH="0" baseline="0" noProof="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uLnTx/>
              <a:uFillTx/>
              <a:latin typeface="Times New Roman" panose="02020603050405020304" pitchFamily="18" charset="0"/>
              <a:ea typeface="+mn-ea"/>
              <a:cs typeface="+mn-cs"/>
            </a:endParaRPr>
          </a:p>
        </p:txBody>
      </p:sp>
      <p:pic>
        <p:nvPicPr>
          <p:cNvPr id="56322" name="Picture 2" descr="J:\Cases\Educational Images\a\ct.jpg"/>
          <p:cNvPicPr>
            <a:picLocks noChangeAspect="1" noChangeArrowheads="1"/>
          </p:cNvPicPr>
          <p:nvPr/>
        </p:nvPicPr>
        <p:blipFill>
          <a:blip r:embed="rId1"/>
          <a:srcRect/>
          <a:stretch>
            <a:fillRect/>
          </a:stretch>
        </p:blipFill>
        <p:spPr bwMode="auto">
          <a:xfrm>
            <a:off x="514350" y="1828800"/>
            <a:ext cx="4638675" cy="4114800"/>
          </a:xfrm>
          <a:prstGeom prst="rect">
            <a:avLst/>
          </a:prstGeom>
          <a:ln>
            <a:solidFill>
              <a:schemeClr val="bg1">
                <a:lumMod val="65000"/>
              </a:schemeClr>
            </a:solidFill>
          </a:ln>
          <a:effectLst>
            <a:outerShdw blurRad="292100" dist="139700" dir="2700000" algn="tl" rotWithShape="0">
              <a:srgbClr val="333333">
                <a:alpha val="65000"/>
              </a:srgbClr>
            </a:outerShdw>
          </a:effectLst>
        </p:spPr>
      </p:pic>
      <p:pic>
        <p:nvPicPr>
          <p:cNvPr id="59395" name="Picture 3"/>
          <p:cNvPicPr>
            <a:picLocks noChangeAspect="1" noChangeArrowheads="1"/>
          </p:cNvPicPr>
          <p:nvPr/>
        </p:nvPicPr>
        <p:blipFill>
          <a:blip r:embed="rId2"/>
          <a:srcRect l="11518" t="2852" r="11060" b="4626"/>
          <a:stretch>
            <a:fillRect/>
          </a:stretch>
        </p:blipFill>
        <p:spPr bwMode="auto">
          <a:xfrm>
            <a:off x="6086475" y="152400"/>
            <a:ext cx="3600450" cy="3048000"/>
          </a:xfrm>
          <a:prstGeom prst="rect">
            <a:avLst/>
          </a:prstGeom>
          <a:noFill/>
          <a:ln w="9525">
            <a:solidFill>
              <a:schemeClr val="bg1">
                <a:lumMod val="65000"/>
              </a:schemeClr>
            </a:solidFill>
            <a:miter lim="800000"/>
            <a:headEnd/>
            <a:tailEnd/>
          </a:ln>
        </p:spPr>
      </p:pic>
      <p:pic>
        <p:nvPicPr>
          <p:cNvPr id="59397" name="Picture 5" descr="http://www.ceessentials.net/images/TSpineER/image011.jpg"/>
          <p:cNvPicPr>
            <a:picLocks noChangeAspect="1" noChangeArrowheads="1"/>
          </p:cNvPicPr>
          <p:nvPr/>
        </p:nvPicPr>
        <p:blipFill>
          <a:blip r:embed="rId3"/>
          <a:srcRect l="5195" t="4432" r="11688" b="4709"/>
          <a:stretch>
            <a:fillRect/>
          </a:stretch>
        </p:blipFill>
        <p:spPr bwMode="auto">
          <a:xfrm>
            <a:off x="6429375" y="3352800"/>
            <a:ext cx="3000375" cy="3417888"/>
          </a:xfrm>
          <a:prstGeom prst="rect">
            <a:avLst/>
          </a:prstGeom>
          <a:noFill/>
          <a:ln>
            <a:solidFill>
              <a:schemeClr val="bg1">
                <a:lumMod val="65000"/>
              </a:schemeClr>
            </a:solidFill>
          </a:ln>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4482" name="Picture 2" descr="E:\Hinh ip tam\2017-07-25 hinh moi\IMG_4506.JPG"/>
          <p:cNvPicPr>
            <a:picLocks noChangeAspect="1"/>
          </p:cNvPicPr>
          <p:nvPr/>
        </p:nvPicPr>
        <p:blipFill>
          <a:blip r:embed="rId1"/>
          <a:stretch>
            <a:fillRect/>
          </a:stretch>
        </p:blipFill>
        <p:spPr>
          <a:xfrm>
            <a:off x="1689100" y="304800"/>
            <a:ext cx="7493000" cy="5964238"/>
          </a:xfrm>
          <a:prstGeom prst="rect">
            <a:avLst/>
          </a:prstGeom>
          <a:noFill/>
          <a:ln w="9525">
            <a:noFill/>
          </a:ln>
        </p:spPr>
      </p:pic>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5506" name="Picture 2" descr="E:\Hinh ip tam\2017-07-25 hinh moi\IMG_4507.JPG"/>
          <p:cNvPicPr>
            <a:picLocks noChangeAspect="1"/>
          </p:cNvPicPr>
          <p:nvPr/>
        </p:nvPicPr>
        <p:blipFill>
          <a:blip r:embed="rId1"/>
          <a:stretch>
            <a:fillRect/>
          </a:stretch>
        </p:blipFill>
        <p:spPr>
          <a:xfrm>
            <a:off x="1333500" y="457200"/>
            <a:ext cx="7289800" cy="5802313"/>
          </a:xfrm>
          <a:prstGeom prst="rect">
            <a:avLst/>
          </a:prstGeom>
          <a:noFill/>
          <a:ln w="9525">
            <a:noFill/>
          </a:ln>
        </p:spPr>
      </p:pic>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6530" name="Picture 2"/>
          <p:cNvPicPr>
            <a:picLocks noChangeAspect="1"/>
          </p:cNvPicPr>
          <p:nvPr/>
        </p:nvPicPr>
        <p:blipFill>
          <a:blip r:embed="rId1"/>
          <a:stretch>
            <a:fillRect/>
          </a:stretch>
        </p:blipFill>
        <p:spPr>
          <a:xfrm>
            <a:off x="2400300" y="533400"/>
            <a:ext cx="5484813" cy="5562600"/>
          </a:xfrm>
          <a:prstGeom prst="rect">
            <a:avLst/>
          </a:prstGeom>
          <a:noFill/>
          <a:ln w="9525">
            <a:noFill/>
          </a:ln>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7554" name="Picture 2"/>
          <p:cNvPicPr>
            <a:picLocks noChangeAspect="1"/>
          </p:cNvPicPr>
          <p:nvPr/>
        </p:nvPicPr>
        <p:blipFill>
          <a:blip r:embed="rId1"/>
          <a:stretch>
            <a:fillRect/>
          </a:stretch>
        </p:blipFill>
        <p:spPr>
          <a:xfrm>
            <a:off x="723900" y="533400"/>
            <a:ext cx="5484813" cy="5562600"/>
          </a:xfrm>
          <a:prstGeom prst="rect">
            <a:avLst/>
          </a:prstGeom>
          <a:noFill/>
          <a:ln w="9525">
            <a:noFill/>
          </a:ln>
        </p:spPr>
      </p:pic>
      <p:pic>
        <p:nvPicPr>
          <p:cNvPr id="407555" name="Picture 3"/>
          <p:cNvPicPr>
            <a:picLocks noChangeAspect="1"/>
          </p:cNvPicPr>
          <p:nvPr/>
        </p:nvPicPr>
        <p:blipFill>
          <a:blip r:embed="rId2"/>
          <a:stretch>
            <a:fillRect/>
          </a:stretch>
        </p:blipFill>
        <p:spPr>
          <a:xfrm>
            <a:off x="6438900" y="1333500"/>
            <a:ext cx="3627438" cy="3962400"/>
          </a:xfrm>
          <a:prstGeom prst="rect">
            <a:avLst/>
          </a:prstGeom>
          <a:noFill/>
          <a:ln w="9525">
            <a:noFill/>
          </a:ln>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8578" name="Picture 2" descr="E:\Hinh ip tam\2017-07-25 hinh moi\IMG_4508.JPG"/>
          <p:cNvPicPr>
            <a:picLocks noChangeAspect="1"/>
          </p:cNvPicPr>
          <p:nvPr/>
        </p:nvPicPr>
        <p:blipFill>
          <a:blip r:embed="rId1"/>
          <a:stretch>
            <a:fillRect/>
          </a:stretch>
        </p:blipFill>
        <p:spPr>
          <a:xfrm>
            <a:off x="1333500" y="228600"/>
            <a:ext cx="7848600" cy="6246813"/>
          </a:xfrm>
          <a:prstGeom prst="rect">
            <a:avLst/>
          </a:prstGeom>
          <a:noFill/>
          <a:ln w="9525">
            <a:noFill/>
          </a:ln>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02" name="Picture 2" descr="E:\Hinh ip tam\2017-07-25 hinh moi\IMG_4509.JPG"/>
          <p:cNvPicPr>
            <a:picLocks noChangeAspect="1"/>
          </p:cNvPicPr>
          <p:nvPr/>
        </p:nvPicPr>
        <p:blipFill>
          <a:blip r:embed="rId1"/>
          <a:stretch>
            <a:fillRect/>
          </a:stretch>
        </p:blipFill>
        <p:spPr>
          <a:xfrm>
            <a:off x="1333500" y="381000"/>
            <a:ext cx="7645400" cy="6086475"/>
          </a:xfrm>
          <a:prstGeom prst="rect">
            <a:avLst/>
          </a:prstGeom>
          <a:noFill/>
          <a:ln w="9525">
            <a:noFill/>
          </a:ln>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0626" name="Picture 2" descr="E:\Hinh ip tam\2017-07-25 hinh moi\IMG_4510.JPG"/>
          <p:cNvPicPr>
            <a:picLocks noChangeAspect="1"/>
          </p:cNvPicPr>
          <p:nvPr/>
        </p:nvPicPr>
        <p:blipFill>
          <a:blip r:embed="rId1"/>
          <a:stretch>
            <a:fillRect/>
          </a:stretch>
        </p:blipFill>
        <p:spPr>
          <a:xfrm>
            <a:off x="2781300" y="228600"/>
            <a:ext cx="5054600" cy="6350000"/>
          </a:xfrm>
          <a:prstGeom prst="rect">
            <a:avLst/>
          </a:prstGeom>
          <a:noFill/>
          <a:ln w="9525">
            <a:noFill/>
          </a:ln>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1650" name="Picture 2"/>
          <p:cNvPicPr>
            <a:picLocks noChangeAspect="1"/>
          </p:cNvPicPr>
          <p:nvPr/>
        </p:nvPicPr>
        <p:blipFill>
          <a:blip r:embed="rId1"/>
          <a:stretch>
            <a:fillRect/>
          </a:stretch>
        </p:blipFill>
        <p:spPr>
          <a:xfrm>
            <a:off x="2247900" y="457200"/>
            <a:ext cx="5867400" cy="5754688"/>
          </a:xfrm>
          <a:prstGeom prst="rect">
            <a:avLst/>
          </a:prstGeom>
          <a:noFill/>
          <a:ln w="9525">
            <a:noFill/>
          </a:ln>
        </p:spPr>
      </p:pic>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2674" name="Picture 2" descr="E:\Hinh ip tam\2017-07-25 hinh moi\IMG_4511.JPG"/>
          <p:cNvPicPr>
            <a:picLocks noChangeAspect="1"/>
          </p:cNvPicPr>
          <p:nvPr/>
        </p:nvPicPr>
        <p:blipFill>
          <a:blip r:embed="rId1"/>
          <a:stretch>
            <a:fillRect/>
          </a:stretch>
        </p:blipFill>
        <p:spPr>
          <a:xfrm>
            <a:off x="1485900" y="304800"/>
            <a:ext cx="7416800" cy="6096000"/>
          </a:xfrm>
          <a:prstGeom prst="rect">
            <a:avLst/>
          </a:prstGeom>
          <a:noFill/>
          <a:ln w="9525">
            <a:noFill/>
          </a:ln>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3698" name="Picture 2" descr="E:\Hinh ip tam\2017-07-25 hinh moi\IMG_4512.JPG"/>
          <p:cNvPicPr>
            <a:picLocks noChangeAspect="1"/>
          </p:cNvPicPr>
          <p:nvPr/>
        </p:nvPicPr>
        <p:blipFill>
          <a:blip r:embed="rId1"/>
          <a:stretch>
            <a:fillRect/>
          </a:stretch>
        </p:blipFill>
        <p:spPr>
          <a:xfrm>
            <a:off x="1333500" y="381000"/>
            <a:ext cx="7543800" cy="6110288"/>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2"/>
          <p:cNvPicPr>
            <a:picLocks noChangeAspect="1"/>
          </p:cNvPicPr>
          <p:nvPr/>
        </p:nvPicPr>
        <p:blipFill>
          <a:blip r:embed="rId1"/>
          <a:stretch>
            <a:fillRect/>
          </a:stretch>
        </p:blipFill>
        <p:spPr>
          <a:xfrm>
            <a:off x="266700" y="1295400"/>
            <a:ext cx="6254750" cy="3962400"/>
          </a:xfrm>
          <a:prstGeom prst="rect">
            <a:avLst/>
          </a:prstGeom>
          <a:noFill/>
          <a:ln w="9525">
            <a:noFill/>
          </a:ln>
        </p:spPr>
      </p:pic>
      <p:pic>
        <p:nvPicPr>
          <p:cNvPr id="31747" name="Picture 3" descr="E:\Hinh ip tam\2017-07-25 hinh moi\IMG_4910.JPG"/>
          <p:cNvPicPr>
            <a:picLocks noChangeAspect="1"/>
          </p:cNvPicPr>
          <p:nvPr/>
        </p:nvPicPr>
        <p:blipFill>
          <a:blip r:embed="rId2"/>
          <a:srcRect l="32378" r="20699"/>
          <a:stretch>
            <a:fillRect/>
          </a:stretch>
        </p:blipFill>
        <p:spPr>
          <a:xfrm>
            <a:off x="6896100" y="1593850"/>
            <a:ext cx="2838450" cy="3365500"/>
          </a:xfrm>
          <a:prstGeom prst="rect">
            <a:avLst/>
          </a:prstGeom>
          <a:noFill/>
          <a:ln w="9525">
            <a:noFill/>
          </a:ln>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4722" name="Picture 2" descr="E:\Hinh ip tam\2017-07-25 hinh moi\IMG_4513.JPG"/>
          <p:cNvPicPr>
            <a:picLocks noChangeAspect="1"/>
          </p:cNvPicPr>
          <p:nvPr/>
        </p:nvPicPr>
        <p:blipFill>
          <a:blip r:embed="rId1"/>
          <a:stretch>
            <a:fillRect/>
          </a:stretch>
        </p:blipFill>
        <p:spPr>
          <a:xfrm>
            <a:off x="1257300" y="457200"/>
            <a:ext cx="7493000" cy="5964238"/>
          </a:xfrm>
          <a:prstGeom prst="rect">
            <a:avLst/>
          </a:prstGeom>
          <a:noFill/>
          <a:ln w="9525">
            <a:noFill/>
          </a:ln>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5746" name="Picture 2"/>
          <p:cNvPicPr>
            <a:picLocks noChangeAspect="1"/>
          </p:cNvPicPr>
          <p:nvPr/>
        </p:nvPicPr>
        <p:blipFill>
          <a:blip r:embed="rId1"/>
          <a:stretch>
            <a:fillRect/>
          </a:stretch>
        </p:blipFill>
        <p:spPr>
          <a:xfrm>
            <a:off x="2552700" y="685800"/>
            <a:ext cx="5105400" cy="5727700"/>
          </a:xfrm>
          <a:prstGeom prst="rect">
            <a:avLst/>
          </a:prstGeom>
          <a:noFill/>
          <a:ln w="9525">
            <a:noFill/>
          </a:ln>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6770" name="Picture 2" descr="E:\Hinh ip tam\2017-07-25 hinh moi\IMG_4514.JPG"/>
          <p:cNvPicPr>
            <a:picLocks noChangeAspect="1"/>
          </p:cNvPicPr>
          <p:nvPr/>
        </p:nvPicPr>
        <p:blipFill>
          <a:blip r:embed="rId1"/>
          <a:stretch>
            <a:fillRect/>
          </a:stretch>
        </p:blipFill>
        <p:spPr>
          <a:xfrm>
            <a:off x="2095500" y="914400"/>
            <a:ext cx="6350000" cy="5054600"/>
          </a:xfrm>
          <a:prstGeom prst="rect">
            <a:avLst/>
          </a:prstGeom>
          <a:noFill/>
          <a:ln w="9525">
            <a:noFill/>
          </a:ln>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7794" name="Picture 2" descr="E:\Hinh ip tam\2017-07-25 hinh moi\IMG_4515.JPG"/>
          <p:cNvPicPr>
            <a:picLocks noChangeAspect="1"/>
          </p:cNvPicPr>
          <p:nvPr/>
        </p:nvPicPr>
        <p:blipFill>
          <a:blip r:embed="rId1"/>
          <a:stretch>
            <a:fillRect/>
          </a:stretch>
        </p:blipFill>
        <p:spPr>
          <a:xfrm>
            <a:off x="1714500" y="533400"/>
            <a:ext cx="7010400" cy="5580063"/>
          </a:xfrm>
          <a:prstGeom prst="rect">
            <a:avLst/>
          </a:prstGeom>
          <a:noFill/>
          <a:ln w="9525">
            <a:noFill/>
          </a:ln>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8818" name="Picture 2" descr="E:\Hinh ip tam\2017-07-25 hinh moi\IMG_4516.JPG"/>
          <p:cNvPicPr>
            <a:picLocks noChangeAspect="1"/>
          </p:cNvPicPr>
          <p:nvPr/>
        </p:nvPicPr>
        <p:blipFill>
          <a:blip r:embed="rId1"/>
          <a:stretch>
            <a:fillRect/>
          </a:stretch>
        </p:blipFill>
        <p:spPr>
          <a:xfrm>
            <a:off x="2019300" y="533400"/>
            <a:ext cx="6350000" cy="5613400"/>
          </a:xfrm>
          <a:prstGeom prst="rect">
            <a:avLst/>
          </a:prstGeom>
          <a:noFill/>
          <a:ln w="9525">
            <a:noFill/>
          </a:ln>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42" name="Picture 2" descr="E:\Hinh ip tam\2017-07-25 hinh moi\IMG_4517.JPG"/>
          <p:cNvPicPr>
            <a:picLocks noChangeAspect="1"/>
          </p:cNvPicPr>
          <p:nvPr/>
        </p:nvPicPr>
        <p:blipFill>
          <a:blip r:embed="rId1"/>
          <a:stretch>
            <a:fillRect/>
          </a:stretch>
        </p:blipFill>
        <p:spPr>
          <a:xfrm>
            <a:off x="1714500" y="685800"/>
            <a:ext cx="6819900" cy="5429250"/>
          </a:xfrm>
          <a:prstGeom prst="rect">
            <a:avLst/>
          </a:prstGeom>
          <a:noFill/>
          <a:ln w="9525">
            <a:noFill/>
          </a:ln>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0866" name="Picture 2"/>
          <p:cNvPicPr>
            <a:picLocks noChangeAspect="1"/>
          </p:cNvPicPr>
          <p:nvPr/>
        </p:nvPicPr>
        <p:blipFill>
          <a:blip r:embed="rId1"/>
          <a:stretch>
            <a:fillRect/>
          </a:stretch>
        </p:blipFill>
        <p:spPr>
          <a:xfrm>
            <a:off x="2628900" y="685800"/>
            <a:ext cx="5248275" cy="5715000"/>
          </a:xfrm>
          <a:prstGeom prst="rect">
            <a:avLst/>
          </a:prstGeom>
          <a:noFill/>
          <a:ln w="9525">
            <a:noFill/>
          </a:ln>
        </p:spPr>
      </p:pic>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1890" name="Picture 2" descr="E:\Hinh ip tam\2017-07-25 hinh moi\IMG_4518.JPG"/>
          <p:cNvPicPr>
            <a:picLocks noChangeAspect="1"/>
          </p:cNvPicPr>
          <p:nvPr/>
        </p:nvPicPr>
        <p:blipFill>
          <a:blip r:embed="rId1"/>
          <a:stretch>
            <a:fillRect/>
          </a:stretch>
        </p:blipFill>
        <p:spPr>
          <a:xfrm>
            <a:off x="1565275" y="368300"/>
            <a:ext cx="7754938" cy="6172200"/>
          </a:xfrm>
          <a:prstGeom prst="rect">
            <a:avLst/>
          </a:prstGeom>
          <a:noFill/>
          <a:ln w="9525">
            <a:noFill/>
          </a:ln>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2914" name="Picture 2" descr="E:\Hinh ip tam\2017-07-25 hinh moi\IMG_4519.JPG"/>
          <p:cNvPicPr>
            <a:picLocks noChangeAspect="1"/>
          </p:cNvPicPr>
          <p:nvPr/>
        </p:nvPicPr>
        <p:blipFill>
          <a:blip r:embed="rId1"/>
          <a:stretch>
            <a:fillRect/>
          </a:stretch>
        </p:blipFill>
        <p:spPr>
          <a:xfrm>
            <a:off x="2400300" y="685800"/>
            <a:ext cx="6350000" cy="5613400"/>
          </a:xfrm>
          <a:prstGeom prst="rect">
            <a:avLst/>
          </a:prstGeom>
          <a:noFill/>
          <a:ln w="9525">
            <a:noFill/>
          </a:ln>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3938" name="Picture 2" descr="E:\Hinh ip tam\2017-07-25 hinh moi\IMG_4520.JPG"/>
          <p:cNvPicPr>
            <a:picLocks noChangeAspect="1"/>
          </p:cNvPicPr>
          <p:nvPr/>
        </p:nvPicPr>
        <p:blipFill>
          <a:blip r:embed="rId1"/>
          <a:stretch>
            <a:fillRect/>
          </a:stretch>
        </p:blipFill>
        <p:spPr>
          <a:xfrm>
            <a:off x="2324100" y="685800"/>
            <a:ext cx="6350000" cy="56134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52" descr="8"/>
          <p:cNvPicPr>
            <a:picLocks noChangeAspect="1"/>
          </p:cNvPicPr>
          <p:nvPr/>
        </p:nvPicPr>
        <p:blipFill>
          <a:blip r:embed="rId1"/>
          <a:stretch>
            <a:fillRect/>
          </a:stretch>
        </p:blipFill>
        <p:spPr>
          <a:xfrm>
            <a:off x="1628775" y="0"/>
            <a:ext cx="6665913" cy="6877050"/>
          </a:xfrm>
          <a:prstGeom prst="rect">
            <a:avLst/>
          </a:prstGeom>
          <a:noFill/>
          <a:ln w="9525">
            <a:noFill/>
          </a:ln>
        </p:spPr>
      </p:pic>
      <p:sp>
        <p:nvSpPr>
          <p:cNvPr id="32771" name="Rectangle 2" hidden="1"/>
          <p:cNvSpPr>
            <a:spLocks noGrp="1"/>
          </p:cNvSpPr>
          <p:nvPr>
            <p:ph type="title"/>
          </p:nvPr>
        </p:nvSpPr>
        <p:spPr>
          <a:ln/>
        </p:spPr>
        <p:txBody>
          <a:bodyPr vert="horz" wrap="square" lIns="91440" tIns="45720" rIns="91440" bIns="45720" anchor="ctr"/>
          <a:p>
            <a:pPr eaLnBrk="1" hangingPunct="1"/>
            <a:r>
              <a:rPr lang="en-US" altLang="x-none" dirty="0"/>
              <a:t>isnpexp</a:t>
            </a:r>
            <a:endParaRPr lang="en-US" altLang="x-none" dirty="0"/>
          </a:p>
        </p:txBody>
      </p:sp>
      <p:grpSp>
        <p:nvGrpSpPr>
          <p:cNvPr id="2" name="Group 25"/>
          <p:cNvGrpSpPr/>
          <p:nvPr/>
        </p:nvGrpSpPr>
        <p:grpSpPr>
          <a:xfrm>
            <a:off x="4289425" y="1058863"/>
            <a:ext cx="1393825" cy="566737"/>
            <a:chOff x="2402" y="667"/>
            <a:chExt cx="780" cy="357"/>
          </a:xfrm>
        </p:grpSpPr>
        <p:sp>
          <p:nvSpPr>
            <p:cNvPr id="32803" name="Freeform 8"/>
            <p:cNvSpPr/>
            <p:nvPr/>
          </p:nvSpPr>
          <p:spPr>
            <a:xfrm>
              <a:off x="2402" y="674"/>
              <a:ext cx="106" cy="294"/>
            </a:xfrm>
            <a:custGeom>
              <a:avLst/>
              <a:gdLst>
                <a:gd name="txL" fmla="*/ 0 w 106"/>
                <a:gd name="txT" fmla="*/ 0 h 294"/>
                <a:gd name="txR" fmla="*/ 106 w 106"/>
                <a:gd name="txB" fmla="*/ 294 h 294"/>
              </a:gdLst>
              <a:ahLst/>
              <a:cxnLst>
                <a:cxn ang="0">
                  <a:pos x="71" y="0"/>
                </a:cxn>
                <a:cxn ang="0">
                  <a:pos x="92" y="7"/>
                </a:cxn>
                <a:cxn ang="0">
                  <a:pos x="106" y="50"/>
                </a:cxn>
                <a:cxn ang="0">
                  <a:pos x="50" y="232"/>
                </a:cxn>
                <a:cxn ang="0">
                  <a:pos x="42" y="260"/>
                </a:cxn>
                <a:cxn ang="0">
                  <a:pos x="35" y="288"/>
                </a:cxn>
                <a:cxn ang="0">
                  <a:pos x="0" y="288"/>
                </a:cxn>
              </a:cxnLst>
              <a:rect l="txL" t="txT" r="txR" b="txB"/>
              <a:pathLst>
                <a:path w="106" h="294">
                  <a:moveTo>
                    <a:pt x="71" y="0"/>
                  </a:moveTo>
                  <a:cubicBezTo>
                    <a:pt x="78" y="2"/>
                    <a:pt x="88" y="1"/>
                    <a:pt x="92" y="7"/>
                  </a:cubicBezTo>
                  <a:cubicBezTo>
                    <a:pt x="101" y="19"/>
                    <a:pt x="106" y="50"/>
                    <a:pt x="106" y="50"/>
                  </a:cubicBezTo>
                  <a:cubicBezTo>
                    <a:pt x="86" y="110"/>
                    <a:pt x="66" y="171"/>
                    <a:pt x="50" y="232"/>
                  </a:cubicBezTo>
                  <a:cubicBezTo>
                    <a:pt x="47" y="241"/>
                    <a:pt x="45" y="251"/>
                    <a:pt x="42" y="260"/>
                  </a:cubicBezTo>
                  <a:cubicBezTo>
                    <a:pt x="40" y="269"/>
                    <a:pt x="43" y="283"/>
                    <a:pt x="35" y="288"/>
                  </a:cubicBezTo>
                  <a:cubicBezTo>
                    <a:pt x="25" y="294"/>
                    <a:pt x="12" y="288"/>
                    <a:pt x="0" y="288"/>
                  </a:cubicBezTo>
                </a:path>
              </a:pathLst>
            </a:custGeom>
            <a:noFill/>
            <a:ln w="38100" cap="flat" cmpd="sng">
              <a:solidFill>
                <a:srgbClr val="FF0000">
                  <a:alpha val="100000"/>
                </a:srgbClr>
              </a:solidFill>
              <a:prstDash val="solid"/>
              <a:round/>
              <a:headEnd type="none" w="med" len="med"/>
              <a:tailEnd type="none" w="med" len="med"/>
            </a:ln>
          </p:spPr>
          <p:txBody>
            <a:bodyPr/>
            <a:p>
              <a:endParaRPr lang="en-US"/>
            </a:p>
          </p:txBody>
        </p:sp>
        <p:sp>
          <p:nvSpPr>
            <p:cNvPr id="32804" name="Freeform 9"/>
            <p:cNvSpPr/>
            <p:nvPr/>
          </p:nvSpPr>
          <p:spPr>
            <a:xfrm>
              <a:off x="2982" y="667"/>
              <a:ext cx="200" cy="288"/>
            </a:xfrm>
            <a:custGeom>
              <a:avLst/>
              <a:gdLst>
                <a:gd name="txL" fmla="*/ 0 w 200"/>
                <a:gd name="txT" fmla="*/ 0 h 288"/>
                <a:gd name="txR" fmla="*/ 200 w 200"/>
                <a:gd name="txB" fmla="*/ 288 h 288"/>
              </a:gdLst>
              <a:ahLst/>
              <a:cxnLst>
                <a:cxn ang="0">
                  <a:pos x="88" y="0"/>
                </a:cxn>
                <a:cxn ang="0">
                  <a:pos x="17" y="35"/>
                </a:cxn>
                <a:cxn ang="0">
                  <a:pos x="53" y="176"/>
                </a:cxn>
                <a:cxn ang="0">
                  <a:pos x="81" y="288"/>
                </a:cxn>
                <a:cxn ang="0">
                  <a:pos x="137" y="281"/>
                </a:cxn>
                <a:cxn ang="0">
                  <a:pos x="179" y="253"/>
                </a:cxn>
                <a:cxn ang="0">
                  <a:pos x="200" y="232"/>
                </a:cxn>
              </a:cxnLst>
              <a:rect l="txL" t="txT" r="txR" b="txB"/>
              <a:pathLst>
                <a:path w="200" h="288">
                  <a:moveTo>
                    <a:pt x="88" y="0"/>
                  </a:moveTo>
                  <a:cubicBezTo>
                    <a:pt x="53" y="12"/>
                    <a:pt x="39" y="2"/>
                    <a:pt x="17" y="35"/>
                  </a:cubicBezTo>
                  <a:cubicBezTo>
                    <a:pt x="0" y="87"/>
                    <a:pt x="14" y="140"/>
                    <a:pt x="53" y="176"/>
                  </a:cubicBezTo>
                  <a:cubicBezTo>
                    <a:pt x="66" y="215"/>
                    <a:pt x="58" y="253"/>
                    <a:pt x="81" y="288"/>
                  </a:cubicBezTo>
                  <a:cubicBezTo>
                    <a:pt x="100" y="286"/>
                    <a:pt x="119" y="287"/>
                    <a:pt x="137" y="281"/>
                  </a:cubicBezTo>
                  <a:cubicBezTo>
                    <a:pt x="153" y="275"/>
                    <a:pt x="179" y="253"/>
                    <a:pt x="179" y="253"/>
                  </a:cubicBezTo>
                  <a:cubicBezTo>
                    <a:pt x="194" y="230"/>
                    <a:pt x="185" y="232"/>
                    <a:pt x="200" y="232"/>
                  </a:cubicBezTo>
                </a:path>
              </a:pathLst>
            </a:custGeom>
            <a:noFill/>
            <a:ln w="38100" cap="flat" cmpd="sng">
              <a:solidFill>
                <a:srgbClr val="FF0000">
                  <a:alpha val="100000"/>
                </a:srgbClr>
              </a:solidFill>
              <a:prstDash val="solid"/>
              <a:round/>
              <a:headEnd type="none" w="med" len="med"/>
              <a:tailEnd type="none" w="med" len="med"/>
            </a:ln>
          </p:spPr>
          <p:txBody>
            <a:bodyPr/>
            <a:p>
              <a:endParaRPr lang="en-US"/>
            </a:p>
          </p:txBody>
        </p:sp>
        <p:sp>
          <p:nvSpPr>
            <p:cNvPr id="32805" name="Freeform 10"/>
            <p:cNvSpPr/>
            <p:nvPr/>
          </p:nvSpPr>
          <p:spPr>
            <a:xfrm>
              <a:off x="2717" y="817"/>
              <a:ext cx="87" cy="207"/>
            </a:xfrm>
            <a:custGeom>
              <a:avLst/>
              <a:gdLst>
                <a:gd name="txL" fmla="*/ 0 w 87"/>
                <a:gd name="txT" fmla="*/ 0 h 207"/>
                <a:gd name="txR" fmla="*/ 87 w 87"/>
                <a:gd name="txB" fmla="*/ 207 h 207"/>
              </a:gdLst>
              <a:ahLst/>
              <a:cxnLst>
                <a:cxn ang="0">
                  <a:pos x="65" y="33"/>
                </a:cxn>
                <a:cxn ang="0">
                  <a:pos x="23" y="40"/>
                </a:cxn>
                <a:cxn ang="0">
                  <a:pos x="72" y="159"/>
                </a:cxn>
                <a:cxn ang="0">
                  <a:pos x="65" y="33"/>
                </a:cxn>
              </a:cxnLst>
              <a:rect l="txL" t="txT" r="txR" b="txB"/>
              <a:pathLst>
                <a:path w="87" h="207">
                  <a:moveTo>
                    <a:pt x="65" y="33"/>
                  </a:moveTo>
                  <a:cubicBezTo>
                    <a:pt x="43" y="0"/>
                    <a:pt x="35" y="4"/>
                    <a:pt x="23" y="40"/>
                  </a:cubicBezTo>
                  <a:cubicBezTo>
                    <a:pt x="26" y="95"/>
                    <a:pt x="0" y="207"/>
                    <a:pt x="72" y="159"/>
                  </a:cubicBezTo>
                  <a:cubicBezTo>
                    <a:pt x="87" y="115"/>
                    <a:pt x="65" y="76"/>
                    <a:pt x="65" y="33"/>
                  </a:cubicBezTo>
                  <a:close/>
                </a:path>
              </a:pathLst>
            </a:custGeom>
            <a:noFill/>
            <a:ln w="38100" cap="flat" cmpd="sng">
              <a:solidFill>
                <a:srgbClr val="FF0000">
                  <a:alpha val="100000"/>
                </a:srgbClr>
              </a:solidFill>
              <a:prstDash val="solid"/>
              <a:round/>
              <a:headEnd type="none" w="med" len="med"/>
              <a:tailEnd type="none" w="med" len="med"/>
            </a:ln>
          </p:spPr>
          <p:txBody>
            <a:bodyPr/>
            <a:p>
              <a:endParaRPr lang="en-US"/>
            </a:p>
          </p:txBody>
        </p:sp>
      </p:grpSp>
      <p:grpSp>
        <p:nvGrpSpPr>
          <p:cNvPr id="3" name="Group 39"/>
          <p:cNvGrpSpPr/>
          <p:nvPr/>
        </p:nvGrpSpPr>
        <p:grpSpPr>
          <a:xfrm>
            <a:off x="4114800" y="152400"/>
            <a:ext cx="1516063" cy="914400"/>
            <a:chOff x="2304" y="96"/>
            <a:chExt cx="849" cy="576"/>
          </a:xfrm>
        </p:grpSpPr>
        <p:sp>
          <p:nvSpPr>
            <p:cNvPr id="32800" name="Line 34"/>
            <p:cNvSpPr/>
            <p:nvPr/>
          </p:nvSpPr>
          <p:spPr>
            <a:xfrm flipH="1">
              <a:off x="2544" y="384"/>
              <a:ext cx="144" cy="240"/>
            </a:xfrm>
            <a:prstGeom prst="line">
              <a:avLst/>
            </a:prstGeom>
            <a:ln w="25400" cap="flat" cmpd="sng">
              <a:solidFill>
                <a:srgbClr val="FF0000"/>
              </a:solidFill>
              <a:prstDash val="solid"/>
              <a:headEnd type="none" w="med" len="med"/>
              <a:tailEnd type="triangle" w="med" len="med"/>
            </a:ln>
          </p:spPr>
        </p:sp>
        <p:sp>
          <p:nvSpPr>
            <p:cNvPr id="32801" name="Line 35"/>
            <p:cNvSpPr/>
            <p:nvPr/>
          </p:nvSpPr>
          <p:spPr>
            <a:xfrm>
              <a:off x="2832" y="384"/>
              <a:ext cx="144" cy="288"/>
            </a:xfrm>
            <a:prstGeom prst="line">
              <a:avLst/>
            </a:prstGeom>
            <a:ln w="25400" cap="flat" cmpd="sng">
              <a:solidFill>
                <a:srgbClr val="FF0000"/>
              </a:solidFill>
              <a:prstDash val="solid"/>
              <a:headEnd type="none" w="med" len="med"/>
              <a:tailEnd type="triangle" w="med" len="med"/>
            </a:ln>
          </p:spPr>
        </p:sp>
        <p:sp>
          <p:nvSpPr>
            <p:cNvPr id="32802" name="Text Box 36"/>
            <p:cNvSpPr txBox="1"/>
            <p:nvPr/>
          </p:nvSpPr>
          <p:spPr>
            <a:xfrm>
              <a:off x="2304" y="96"/>
              <a:ext cx="849" cy="330"/>
            </a:xfrm>
            <a:prstGeom prst="rect">
              <a:avLst/>
            </a:prstGeom>
            <a:noFill/>
            <a:ln w="25400">
              <a:noFill/>
            </a:ln>
          </p:spPr>
          <p:txBody>
            <a:bodyPr wrap="none">
              <a:spAutoFit/>
            </a:bodyPr>
            <a:p>
              <a:r>
                <a:rPr lang="en-US" altLang="x-none" sz="2800" dirty="0">
                  <a:latin typeface="Times New Roman" panose="02020603050405020304" pitchFamily="18" charset="0"/>
                  <a:ea typeface="Arial" panose="020B0604020202020204" pitchFamily="34" charset="0"/>
                </a:rPr>
                <a:t>Clavicles</a:t>
              </a:r>
              <a:endParaRPr lang="en-US" altLang="x-none" sz="2800" dirty="0">
                <a:latin typeface="Times New Roman" panose="02020603050405020304" pitchFamily="18" charset="0"/>
                <a:ea typeface="Arial" panose="020B0604020202020204" pitchFamily="34" charset="0"/>
              </a:endParaRPr>
            </a:p>
          </p:txBody>
        </p:sp>
      </p:grpSp>
      <p:grpSp>
        <p:nvGrpSpPr>
          <p:cNvPr id="4" name="Group 40"/>
          <p:cNvGrpSpPr/>
          <p:nvPr/>
        </p:nvGrpSpPr>
        <p:grpSpPr>
          <a:xfrm>
            <a:off x="3686175" y="1600200"/>
            <a:ext cx="2528888" cy="904875"/>
            <a:chOff x="2064" y="1008"/>
            <a:chExt cx="1416" cy="570"/>
          </a:xfrm>
        </p:grpSpPr>
        <p:sp>
          <p:nvSpPr>
            <p:cNvPr id="32798" name="Line 37"/>
            <p:cNvSpPr/>
            <p:nvPr/>
          </p:nvSpPr>
          <p:spPr>
            <a:xfrm flipV="1">
              <a:off x="2784" y="1008"/>
              <a:ext cx="0" cy="240"/>
            </a:xfrm>
            <a:prstGeom prst="line">
              <a:avLst/>
            </a:prstGeom>
            <a:ln w="25400" cap="flat" cmpd="sng">
              <a:solidFill>
                <a:srgbClr val="FF0000"/>
              </a:solidFill>
              <a:prstDash val="solid"/>
              <a:headEnd type="none" w="med" len="med"/>
              <a:tailEnd type="triangle" w="med" len="med"/>
            </a:ln>
          </p:spPr>
        </p:sp>
        <p:sp>
          <p:nvSpPr>
            <p:cNvPr id="32799" name="Text Box 38"/>
            <p:cNvSpPr txBox="1"/>
            <p:nvPr/>
          </p:nvSpPr>
          <p:spPr>
            <a:xfrm>
              <a:off x="2064" y="1248"/>
              <a:ext cx="1416" cy="330"/>
            </a:xfrm>
            <a:prstGeom prst="rect">
              <a:avLst/>
            </a:prstGeom>
            <a:noFill/>
            <a:ln w="25400">
              <a:noFill/>
            </a:ln>
          </p:spPr>
          <p:txBody>
            <a:bodyPr wrap="none">
              <a:spAutoFit/>
            </a:bodyPr>
            <a:p>
              <a:r>
                <a:rPr lang="en-US" altLang="x-none" sz="2800" dirty="0">
                  <a:latin typeface="Times New Roman" panose="02020603050405020304" pitchFamily="18" charset="0"/>
                  <a:ea typeface="Arial" panose="020B0604020202020204" pitchFamily="34" charset="0"/>
                </a:rPr>
                <a:t>Spinous Process</a:t>
              </a:r>
              <a:endParaRPr lang="en-US" altLang="x-none" sz="2800" dirty="0">
                <a:latin typeface="Times New Roman" panose="02020603050405020304" pitchFamily="18" charset="0"/>
                <a:ea typeface="Arial" panose="020B0604020202020204" pitchFamily="34" charset="0"/>
              </a:endParaRPr>
            </a:p>
          </p:txBody>
        </p:sp>
      </p:grpSp>
      <p:grpSp>
        <p:nvGrpSpPr>
          <p:cNvPr id="5" name="Group 45"/>
          <p:cNvGrpSpPr/>
          <p:nvPr/>
        </p:nvGrpSpPr>
        <p:grpSpPr>
          <a:xfrm>
            <a:off x="3600450" y="3200400"/>
            <a:ext cx="2366963" cy="1662113"/>
            <a:chOff x="2016" y="2016"/>
            <a:chExt cx="1325" cy="1047"/>
          </a:xfrm>
        </p:grpSpPr>
        <p:sp>
          <p:nvSpPr>
            <p:cNvPr id="32795" name="Freeform 11"/>
            <p:cNvSpPr/>
            <p:nvPr/>
          </p:nvSpPr>
          <p:spPr>
            <a:xfrm>
              <a:off x="2445" y="2758"/>
              <a:ext cx="485" cy="305"/>
            </a:xfrm>
            <a:custGeom>
              <a:avLst/>
              <a:gdLst>
                <a:gd name="txL" fmla="*/ 0 w 485"/>
                <a:gd name="txT" fmla="*/ 0 h 305"/>
                <a:gd name="txR" fmla="*/ 485 w 485"/>
                <a:gd name="txB" fmla="*/ 305 h 305"/>
              </a:gdLst>
              <a:ahLst/>
              <a:cxnLst>
                <a:cxn ang="0">
                  <a:pos x="35" y="10"/>
                </a:cxn>
                <a:cxn ang="0">
                  <a:pos x="35" y="164"/>
                </a:cxn>
                <a:cxn ang="0">
                  <a:pos x="21" y="206"/>
                </a:cxn>
                <a:cxn ang="0">
                  <a:pos x="28" y="277"/>
                </a:cxn>
                <a:cxn ang="0">
                  <a:pos x="49" y="284"/>
                </a:cxn>
                <a:cxn ang="0">
                  <a:pos x="189" y="255"/>
                </a:cxn>
                <a:cxn ang="0">
                  <a:pos x="316" y="262"/>
                </a:cxn>
                <a:cxn ang="0">
                  <a:pos x="456" y="305"/>
                </a:cxn>
                <a:cxn ang="0">
                  <a:pos x="477" y="241"/>
                </a:cxn>
                <a:cxn ang="0">
                  <a:pos x="484" y="220"/>
                </a:cxn>
                <a:cxn ang="0">
                  <a:pos x="477" y="73"/>
                </a:cxn>
                <a:cxn ang="0">
                  <a:pos x="470" y="10"/>
                </a:cxn>
                <a:cxn ang="0">
                  <a:pos x="428" y="24"/>
                </a:cxn>
                <a:cxn ang="0">
                  <a:pos x="372" y="38"/>
                </a:cxn>
                <a:cxn ang="0">
                  <a:pos x="91" y="10"/>
                </a:cxn>
                <a:cxn ang="0">
                  <a:pos x="35" y="10"/>
                </a:cxn>
              </a:cxnLst>
              <a:rect l="txL" t="txT" r="txR" b="txB"/>
              <a:pathLst>
                <a:path w="485" h="305">
                  <a:moveTo>
                    <a:pt x="35" y="10"/>
                  </a:moveTo>
                  <a:cubicBezTo>
                    <a:pt x="66" y="73"/>
                    <a:pt x="56" y="39"/>
                    <a:pt x="35" y="164"/>
                  </a:cubicBezTo>
                  <a:cubicBezTo>
                    <a:pt x="33" y="179"/>
                    <a:pt x="21" y="206"/>
                    <a:pt x="21" y="206"/>
                  </a:cubicBezTo>
                  <a:cubicBezTo>
                    <a:pt x="23" y="230"/>
                    <a:pt x="20" y="255"/>
                    <a:pt x="28" y="277"/>
                  </a:cubicBezTo>
                  <a:cubicBezTo>
                    <a:pt x="30" y="284"/>
                    <a:pt x="42" y="284"/>
                    <a:pt x="49" y="284"/>
                  </a:cubicBezTo>
                  <a:cubicBezTo>
                    <a:pt x="93" y="284"/>
                    <a:pt x="145" y="261"/>
                    <a:pt x="189" y="255"/>
                  </a:cubicBezTo>
                  <a:cubicBezTo>
                    <a:pt x="231" y="257"/>
                    <a:pt x="274" y="258"/>
                    <a:pt x="316" y="262"/>
                  </a:cubicBezTo>
                  <a:cubicBezTo>
                    <a:pt x="359" y="266"/>
                    <a:pt x="414" y="291"/>
                    <a:pt x="456" y="305"/>
                  </a:cubicBezTo>
                  <a:cubicBezTo>
                    <a:pt x="472" y="255"/>
                    <a:pt x="465" y="276"/>
                    <a:pt x="477" y="241"/>
                  </a:cubicBezTo>
                  <a:cubicBezTo>
                    <a:pt x="479" y="234"/>
                    <a:pt x="484" y="220"/>
                    <a:pt x="484" y="220"/>
                  </a:cubicBezTo>
                  <a:cubicBezTo>
                    <a:pt x="482" y="171"/>
                    <a:pt x="480" y="122"/>
                    <a:pt x="477" y="73"/>
                  </a:cubicBezTo>
                  <a:cubicBezTo>
                    <a:pt x="476" y="52"/>
                    <a:pt x="485" y="25"/>
                    <a:pt x="470" y="10"/>
                  </a:cubicBezTo>
                  <a:cubicBezTo>
                    <a:pt x="460" y="0"/>
                    <a:pt x="442" y="20"/>
                    <a:pt x="428" y="24"/>
                  </a:cubicBezTo>
                  <a:cubicBezTo>
                    <a:pt x="409" y="29"/>
                    <a:pt x="372" y="38"/>
                    <a:pt x="372" y="38"/>
                  </a:cubicBezTo>
                  <a:cubicBezTo>
                    <a:pt x="240" y="34"/>
                    <a:pt x="191" y="43"/>
                    <a:pt x="91" y="10"/>
                  </a:cubicBezTo>
                  <a:cubicBezTo>
                    <a:pt x="16" y="18"/>
                    <a:pt x="0" y="27"/>
                    <a:pt x="35" y="10"/>
                  </a:cubicBezTo>
                  <a:close/>
                </a:path>
              </a:pathLst>
            </a:custGeom>
            <a:noFill/>
            <a:ln w="38100" cap="flat" cmpd="sng">
              <a:solidFill>
                <a:srgbClr val="FF0000">
                  <a:alpha val="100000"/>
                </a:srgbClr>
              </a:solidFill>
              <a:prstDash val="solid"/>
              <a:round/>
              <a:headEnd type="none" w="med" len="med"/>
              <a:tailEnd type="none" w="med" len="med"/>
            </a:ln>
          </p:spPr>
          <p:txBody>
            <a:bodyPr/>
            <a:p>
              <a:endParaRPr lang="en-US"/>
            </a:p>
          </p:txBody>
        </p:sp>
        <p:sp>
          <p:nvSpPr>
            <p:cNvPr id="32796" name="Line 43"/>
            <p:cNvSpPr/>
            <p:nvPr/>
          </p:nvSpPr>
          <p:spPr>
            <a:xfrm>
              <a:off x="2736" y="2496"/>
              <a:ext cx="0" cy="240"/>
            </a:xfrm>
            <a:prstGeom prst="line">
              <a:avLst/>
            </a:prstGeom>
            <a:ln w="19050" cap="flat" cmpd="sng">
              <a:solidFill>
                <a:srgbClr val="FF0000"/>
              </a:solidFill>
              <a:prstDash val="solid"/>
              <a:headEnd type="none" w="med" len="med"/>
              <a:tailEnd type="triangle" w="med" len="med"/>
            </a:ln>
          </p:spPr>
        </p:sp>
        <p:sp>
          <p:nvSpPr>
            <p:cNvPr id="32797" name="Text Box 44"/>
            <p:cNvSpPr txBox="1"/>
            <p:nvPr/>
          </p:nvSpPr>
          <p:spPr>
            <a:xfrm>
              <a:off x="2016" y="2016"/>
              <a:ext cx="1325" cy="601"/>
            </a:xfrm>
            <a:prstGeom prst="rect">
              <a:avLst/>
            </a:prstGeom>
            <a:noFill/>
            <a:ln w="19050">
              <a:noFill/>
            </a:ln>
          </p:spPr>
          <p:txBody>
            <a:bodyPr wrap="none">
              <a:spAutoFit/>
            </a:bodyPr>
            <a:p>
              <a:r>
                <a:rPr lang="en-US" altLang="x-none" sz="2800" dirty="0">
                  <a:latin typeface="Times New Roman" panose="02020603050405020304" pitchFamily="18" charset="0"/>
                  <a:ea typeface="Arial" panose="020B0604020202020204" pitchFamily="34" charset="0"/>
                </a:rPr>
                <a:t>Vertebral Body</a:t>
              </a:r>
              <a:endParaRPr lang="en-US" altLang="x-none" sz="2800" dirty="0">
                <a:latin typeface="Times New Roman" panose="02020603050405020304" pitchFamily="18" charset="0"/>
                <a:ea typeface="Arial" panose="020B0604020202020204" pitchFamily="34" charset="0"/>
              </a:endParaRPr>
            </a:p>
            <a:p>
              <a:r>
                <a:rPr lang="en-US" altLang="x-none" sz="2800" dirty="0">
                  <a:latin typeface="Times New Roman" panose="02020603050405020304" pitchFamily="18" charset="0"/>
                  <a:ea typeface="Arial" panose="020B0604020202020204" pitchFamily="34" charset="0"/>
                </a:rPr>
                <a:t>Visible</a:t>
              </a:r>
              <a:endParaRPr lang="en-US" altLang="x-none" sz="2800" dirty="0">
                <a:latin typeface="Times New Roman" panose="02020603050405020304" pitchFamily="18" charset="0"/>
                <a:ea typeface="Arial" panose="020B0604020202020204" pitchFamily="34" charset="0"/>
              </a:endParaRPr>
            </a:p>
          </p:txBody>
        </p:sp>
      </p:grpSp>
      <p:grpSp>
        <p:nvGrpSpPr>
          <p:cNvPr id="6" name="Group 49"/>
          <p:cNvGrpSpPr/>
          <p:nvPr/>
        </p:nvGrpSpPr>
        <p:grpSpPr>
          <a:xfrm>
            <a:off x="1543050" y="3990975"/>
            <a:ext cx="2725738" cy="2601913"/>
            <a:chOff x="864" y="2514"/>
            <a:chExt cx="1526" cy="1639"/>
          </a:xfrm>
        </p:grpSpPr>
        <p:grpSp>
          <p:nvGrpSpPr>
            <p:cNvPr id="32787" name="Group 32"/>
            <p:cNvGrpSpPr/>
            <p:nvPr/>
          </p:nvGrpSpPr>
          <p:grpSpPr>
            <a:xfrm>
              <a:off x="1440" y="2514"/>
              <a:ext cx="319" cy="942"/>
              <a:chOff x="1440" y="2514"/>
              <a:chExt cx="319" cy="942"/>
            </a:xfrm>
          </p:grpSpPr>
          <p:grpSp>
            <p:nvGrpSpPr>
              <p:cNvPr id="32789" name="Group 26"/>
              <p:cNvGrpSpPr/>
              <p:nvPr/>
            </p:nvGrpSpPr>
            <p:grpSpPr>
              <a:xfrm>
                <a:off x="1440" y="2514"/>
                <a:ext cx="311" cy="318"/>
                <a:chOff x="1440" y="2514"/>
                <a:chExt cx="311" cy="318"/>
              </a:xfrm>
            </p:grpSpPr>
            <p:sp>
              <p:nvSpPr>
                <p:cNvPr id="32793" name="Line 19"/>
                <p:cNvSpPr/>
                <p:nvPr/>
              </p:nvSpPr>
              <p:spPr>
                <a:xfrm flipH="1">
                  <a:off x="1440" y="2688"/>
                  <a:ext cx="192" cy="144"/>
                </a:xfrm>
                <a:prstGeom prst="line">
                  <a:avLst/>
                </a:prstGeom>
                <a:ln w="38100" cap="flat" cmpd="sng">
                  <a:solidFill>
                    <a:srgbClr val="FF0000"/>
                  </a:solidFill>
                  <a:prstDash val="solid"/>
                  <a:headEnd type="none" w="med" len="med"/>
                  <a:tailEnd type="triangle" w="med" len="med"/>
                </a:ln>
              </p:spPr>
            </p:sp>
            <p:sp>
              <p:nvSpPr>
                <p:cNvPr id="32794" name="Text Box 23"/>
                <p:cNvSpPr txBox="1"/>
                <p:nvPr/>
              </p:nvSpPr>
              <p:spPr>
                <a:xfrm>
                  <a:off x="1576" y="2514"/>
                  <a:ext cx="175" cy="252"/>
                </a:xfrm>
                <a:prstGeom prst="rect">
                  <a:avLst/>
                </a:prstGeom>
                <a:noFill/>
                <a:ln w="38100">
                  <a:noFill/>
                </a:ln>
              </p:spPr>
              <p:txBody>
                <a:bodyPr wrap="none">
                  <a:spAutoFit/>
                </a:bodyPr>
                <a:p>
                  <a:r>
                    <a:rPr lang="en-US" altLang="x-none" sz="2000" dirty="0">
                      <a:latin typeface="Times New Roman" panose="02020603050405020304" pitchFamily="18" charset="0"/>
                      <a:ea typeface="Arial" panose="020B0604020202020204" pitchFamily="34" charset="0"/>
                    </a:rPr>
                    <a:t>6</a:t>
                  </a:r>
                  <a:endParaRPr lang="en-US" altLang="x-none" sz="2000" dirty="0">
                    <a:latin typeface="Times New Roman" panose="02020603050405020304" pitchFamily="18" charset="0"/>
                    <a:ea typeface="Arial" panose="020B0604020202020204" pitchFamily="34" charset="0"/>
                  </a:endParaRPr>
                </a:p>
              </p:txBody>
            </p:sp>
          </p:grpSp>
          <p:grpSp>
            <p:nvGrpSpPr>
              <p:cNvPr id="32790" name="Group 27"/>
              <p:cNvGrpSpPr/>
              <p:nvPr/>
            </p:nvGrpSpPr>
            <p:grpSpPr>
              <a:xfrm>
                <a:off x="1440" y="3120"/>
                <a:ext cx="319" cy="336"/>
                <a:chOff x="1440" y="3120"/>
                <a:chExt cx="319" cy="336"/>
              </a:xfrm>
            </p:grpSpPr>
            <p:sp>
              <p:nvSpPr>
                <p:cNvPr id="32791" name="Line 20"/>
                <p:cNvSpPr/>
                <p:nvPr/>
              </p:nvSpPr>
              <p:spPr>
                <a:xfrm flipH="1">
                  <a:off x="1440" y="3312"/>
                  <a:ext cx="192" cy="144"/>
                </a:xfrm>
                <a:prstGeom prst="line">
                  <a:avLst/>
                </a:prstGeom>
                <a:ln w="38100" cap="flat" cmpd="sng">
                  <a:solidFill>
                    <a:srgbClr val="FF0000"/>
                  </a:solidFill>
                  <a:prstDash val="solid"/>
                  <a:headEnd type="none" w="med" len="med"/>
                  <a:tailEnd type="triangle" w="med" len="med"/>
                </a:ln>
              </p:spPr>
            </p:sp>
            <p:sp>
              <p:nvSpPr>
                <p:cNvPr id="32792" name="Text Box 24"/>
                <p:cNvSpPr txBox="1"/>
                <p:nvPr/>
              </p:nvSpPr>
              <p:spPr>
                <a:xfrm>
                  <a:off x="1584" y="3120"/>
                  <a:ext cx="175" cy="252"/>
                </a:xfrm>
                <a:prstGeom prst="rect">
                  <a:avLst/>
                </a:prstGeom>
                <a:noFill/>
                <a:ln w="38100">
                  <a:noFill/>
                </a:ln>
              </p:spPr>
              <p:txBody>
                <a:bodyPr wrap="none">
                  <a:spAutoFit/>
                </a:bodyPr>
                <a:p>
                  <a:r>
                    <a:rPr lang="en-US" altLang="x-none" sz="2000" dirty="0">
                      <a:latin typeface="Times New Roman" panose="02020603050405020304" pitchFamily="18" charset="0"/>
                      <a:ea typeface="Arial" panose="020B0604020202020204" pitchFamily="34" charset="0"/>
                    </a:rPr>
                    <a:t>7</a:t>
                  </a:r>
                  <a:endParaRPr lang="en-US" altLang="x-none" sz="2000" dirty="0">
                    <a:latin typeface="Times New Roman" panose="02020603050405020304" pitchFamily="18" charset="0"/>
                    <a:ea typeface="Arial" panose="020B0604020202020204" pitchFamily="34" charset="0"/>
                  </a:endParaRPr>
                </a:p>
              </p:txBody>
            </p:sp>
          </p:grpSp>
        </p:grpSp>
        <p:sp>
          <p:nvSpPr>
            <p:cNvPr id="32788" name="Text Box 46"/>
            <p:cNvSpPr txBox="1"/>
            <p:nvPr/>
          </p:nvSpPr>
          <p:spPr>
            <a:xfrm>
              <a:off x="864" y="3552"/>
              <a:ext cx="1526" cy="601"/>
            </a:xfrm>
            <a:prstGeom prst="rect">
              <a:avLst/>
            </a:prstGeom>
            <a:noFill/>
            <a:ln w="19050">
              <a:noFill/>
            </a:ln>
          </p:spPr>
          <p:txBody>
            <a:bodyPr wrap="none">
              <a:spAutoFit/>
            </a:bodyPr>
            <a:p>
              <a:r>
                <a:rPr lang="en-US" altLang="x-none" sz="2800" dirty="0">
                  <a:latin typeface="Times New Roman" panose="02020603050405020304" pitchFamily="18" charset="0"/>
                  <a:ea typeface="Arial" panose="020B0604020202020204" pitchFamily="34" charset="0"/>
                </a:rPr>
                <a:t>Counting anterior</a:t>
              </a:r>
              <a:endParaRPr lang="en-US" altLang="x-none" sz="2800" dirty="0">
                <a:latin typeface="Times New Roman" panose="02020603050405020304" pitchFamily="18" charset="0"/>
                <a:ea typeface="Arial" panose="020B0604020202020204" pitchFamily="34" charset="0"/>
              </a:endParaRPr>
            </a:p>
            <a:p>
              <a:r>
                <a:rPr lang="en-US" altLang="x-none" sz="2800" dirty="0">
                  <a:latin typeface="Times New Roman" panose="02020603050405020304" pitchFamily="18" charset="0"/>
                  <a:ea typeface="Arial" panose="020B0604020202020204" pitchFamily="34" charset="0"/>
                </a:rPr>
                <a:t>ribs</a:t>
              </a:r>
              <a:endParaRPr lang="en-US" altLang="x-none" sz="2800" dirty="0">
                <a:latin typeface="Times New Roman" panose="02020603050405020304" pitchFamily="18" charset="0"/>
                <a:ea typeface="Arial" panose="020B0604020202020204" pitchFamily="34" charset="0"/>
              </a:endParaRPr>
            </a:p>
          </p:txBody>
        </p:sp>
      </p:grpSp>
      <p:grpSp>
        <p:nvGrpSpPr>
          <p:cNvPr id="10" name="Group 48"/>
          <p:cNvGrpSpPr/>
          <p:nvPr/>
        </p:nvGrpSpPr>
        <p:grpSpPr>
          <a:xfrm>
            <a:off x="5229225" y="4876800"/>
            <a:ext cx="3514725" cy="1743075"/>
            <a:chOff x="2928" y="3072"/>
            <a:chExt cx="1968" cy="1098"/>
          </a:xfrm>
        </p:grpSpPr>
        <p:grpSp>
          <p:nvGrpSpPr>
            <p:cNvPr id="32779" name="Group 33"/>
            <p:cNvGrpSpPr/>
            <p:nvPr/>
          </p:nvGrpSpPr>
          <p:grpSpPr>
            <a:xfrm>
              <a:off x="3264" y="3072"/>
              <a:ext cx="583" cy="780"/>
              <a:chOff x="3264" y="3072"/>
              <a:chExt cx="583" cy="780"/>
            </a:xfrm>
          </p:grpSpPr>
          <p:grpSp>
            <p:nvGrpSpPr>
              <p:cNvPr id="32781" name="Group 30"/>
              <p:cNvGrpSpPr/>
              <p:nvPr/>
            </p:nvGrpSpPr>
            <p:grpSpPr>
              <a:xfrm>
                <a:off x="3600" y="3072"/>
                <a:ext cx="247" cy="396"/>
                <a:chOff x="3600" y="3072"/>
                <a:chExt cx="247" cy="396"/>
              </a:xfrm>
            </p:grpSpPr>
            <p:sp>
              <p:nvSpPr>
                <p:cNvPr id="32785" name="Line 21"/>
                <p:cNvSpPr/>
                <p:nvPr/>
              </p:nvSpPr>
              <p:spPr>
                <a:xfrm flipV="1">
                  <a:off x="3792" y="3072"/>
                  <a:ext cx="48" cy="192"/>
                </a:xfrm>
                <a:prstGeom prst="line">
                  <a:avLst/>
                </a:prstGeom>
                <a:ln w="38100" cap="flat" cmpd="sng">
                  <a:solidFill>
                    <a:srgbClr val="FF0000"/>
                  </a:solidFill>
                  <a:prstDash val="solid"/>
                  <a:headEnd type="none" w="med" len="med"/>
                  <a:tailEnd type="triangle" w="med" len="med"/>
                </a:ln>
              </p:spPr>
            </p:sp>
            <p:sp>
              <p:nvSpPr>
                <p:cNvPr id="32786" name="Text Box 28"/>
                <p:cNvSpPr txBox="1"/>
                <p:nvPr/>
              </p:nvSpPr>
              <p:spPr>
                <a:xfrm>
                  <a:off x="3600" y="3216"/>
                  <a:ext cx="247" cy="252"/>
                </a:xfrm>
                <a:prstGeom prst="rect">
                  <a:avLst/>
                </a:prstGeom>
                <a:noFill/>
                <a:ln w="38100">
                  <a:noFill/>
                </a:ln>
              </p:spPr>
              <p:txBody>
                <a:bodyPr wrap="none">
                  <a:spAutoFit/>
                </a:bodyPr>
                <a:p>
                  <a:r>
                    <a:rPr lang="en-US" altLang="x-none" sz="2000" dirty="0">
                      <a:latin typeface="Times New Roman" panose="02020603050405020304" pitchFamily="18" charset="0"/>
                      <a:ea typeface="Arial" panose="020B0604020202020204" pitchFamily="34" charset="0"/>
                    </a:rPr>
                    <a:t>10</a:t>
                  </a:r>
                  <a:endParaRPr lang="en-US" altLang="x-none" sz="2000" dirty="0">
                    <a:latin typeface="Times New Roman" panose="02020603050405020304" pitchFamily="18" charset="0"/>
                    <a:ea typeface="Arial" panose="020B0604020202020204" pitchFamily="34" charset="0"/>
                  </a:endParaRPr>
                </a:p>
              </p:txBody>
            </p:sp>
          </p:grpSp>
          <p:grpSp>
            <p:nvGrpSpPr>
              <p:cNvPr id="32782" name="Group 31"/>
              <p:cNvGrpSpPr/>
              <p:nvPr/>
            </p:nvGrpSpPr>
            <p:grpSpPr>
              <a:xfrm>
                <a:off x="3264" y="3408"/>
                <a:ext cx="336" cy="444"/>
                <a:chOff x="3264" y="3408"/>
                <a:chExt cx="336" cy="444"/>
              </a:xfrm>
            </p:grpSpPr>
            <p:sp>
              <p:nvSpPr>
                <p:cNvPr id="32783" name="Line 22"/>
                <p:cNvSpPr/>
                <p:nvPr/>
              </p:nvSpPr>
              <p:spPr>
                <a:xfrm flipV="1">
                  <a:off x="3504" y="3408"/>
                  <a:ext cx="96" cy="240"/>
                </a:xfrm>
                <a:prstGeom prst="line">
                  <a:avLst/>
                </a:prstGeom>
                <a:ln w="38100" cap="flat" cmpd="sng">
                  <a:solidFill>
                    <a:srgbClr val="FF0000"/>
                  </a:solidFill>
                  <a:prstDash val="solid"/>
                  <a:headEnd type="none" w="med" len="med"/>
                  <a:tailEnd type="triangle" w="med" len="med"/>
                </a:ln>
              </p:spPr>
            </p:sp>
            <p:sp>
              <p:nvSpPr>
                <p:cNvPr id="32784" name="Text Box 29"/>
                <p:cNvSpPr txBox="1"/>
                <p:nvPr/>
              </p:nvSpPr>
              <p:spPr>
                <a:xfrm>
                  <a:off x="3264" y="3600"/>
                  <a:ext cx="242" cy="252"/>
                </a:xfrm>
                <a:prstGeom prst="rect">
                  <a:avLst/>
                </a:prstGeom>
                <a:noFill/>
                <a:ln w="38100">
                  <a:noFill/>
                </a:ln>
              </p:spPr>
              <p:txBody>
                <a:bodyPr wrap="none">
                  <a:spAutoFit/>
                </a:bodyPr>
                <a:p>
                  <a:r>
                    <a:rPr lang="en-US" altLang="x-none" sz="2000" dirty="0">
                      <a:latin typeface="Times New Roman" panose="02020603050405020304" pitchFamily="18" charset="0"/>
                      <a:ea typeface="Arial" panose="020B0604020202020204" pitchFamily="34" charset="0"/>
                    </a:rPr>
                    <a:t>11</a:t>
                  </a:r>
                  <a:endParaRPr lang="en-US" altLang="x-none" sz="2000" dirty="0">
                    <a:latin typeface="Times New Roman" panose="02020603050405020304" pitchFamily="18" charset="0"/>
                    <a:ea typeface="Arial" panose="020B0604020202020204" pitchFamily="34" charset="0"/>
                  </a:endParaRPr>
                </a:p>
              </p:txBody>
            </p:sp>
          </p:grpSp>
        </p:grpSp>
        <p:sp>
          <p:nvSpPr>
            <p:cNvPr id="32780" name="Text Box 47"/>
            <p:cNvSpPr txBox="1"/>
            <p:nvPr/>
          </p:nvSpPr>
          <p:spPr>
            <a:xfrm>
              <a:off x="2928" y="3840"/>
              <a:ext cx="1968" cy="330"/>
            </a:xfrm>
            <a:prstGeom prst="rect">
              <a:avLst/>
            </a:prstGeom>
            <a:noFill/>
            <a:ln w="19050">
              <a:noFill/>
            </a:ln>
          </p:spPr>
          <p:txBody>
            <a:bodyPr wrap="none">
              <a:spAutoFit/>
            </a:bodyPr>
            <a:p>
              <a:r>
                <a:rPr lang="en-US" altLang="x-none" sz="2800" dirty="0">
                  <a:latin typeface="Times New Roman" panose="02020603050405020304" pitchFamily="18" charset="0"/>
                  <a:ea typeface="Arial" panose="020B0604020202020204" pitchFamily="34" charset="0"/>
                </a:rPr>
                <a:t>Counting posterior ribs</a:t>
              </a:r>
              <a:endParaRPr lang="en-US" altLang="x-none" sz="2800" dirty="0">
                <a:latin typeface="Times New Roman" panose="02020603050405020304" pitchFamily="18" charset="0"/>
                <a:ea typeface="Arial" panose="020B0604020202020204" pitchFamily="34" charset="0"/>
              </a:endParaRPr>
            </a:p>
          </p:txBody>
        </p:sp>
      </p:grpSp>
      <p:sp>
        <p:nvSpPr>
          <p:cNvPr id="224306" name="Line 50"/>
          <p:cNvSpPr/>
          <p:nvPr/>
        </p:nvSpPr>
        <p:spPr>
          <a:xfrm>
            <a:off x="7200900" y="304800"/>
            <a:ext cx="342900" cy="0"/>
          </a:xfrm>
          <a:prstGeom prst="line">
            <a:avLst/>
          </a:prstGeom>
          <a:ln w="19050" cap="flat" cmpd="sng">
            <a:solidFill>
              <a:srgbClr val="FF00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4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4962" name="Picture 2" descr="E:\Hinh ip tam\2017-07-25 hinh moi\IMG_4521.JPG"/>
          <p:cNvPicPr>
            <a:picLocks noChangeAspect="1"/>
          </p:cNvPicPr>
          <p:nvPr/>
        </p:nvPicPr>
        <p:blipFill>
          <a:blip r:embed="rId1"/>
          <a:stretch>
            <a:fillRect/>
          </a:stretch>
        </p:blipFill>
        <p:spPr>
          <a:xfrm>
            <a:off x="1638300" y="438150"/>
            <a:ext cx="7315200" cy="5924550"/>
          </a:xfrm>
          <a:prstGeom prst="rect">
            <a:avLst/>
          </a:prstGeom>
          <a:noFill/>
          <a:ln w="9525">
            <a:noFill/>
          </a:ln>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5986" name="Picture 2" descr="E:\Hinh ip tam\2017-07-25 hinh moi\IMG_4522.JPG"/>
          <p:cNvPicPr>
            <a:picLocks noChangeAspect="1"/>
          </p:cNvPicPr>
          <p:nvPr/>
        </p:nvPicPr>
        <p:blipFill>
          <a:blip r:embed="rId1"/>
          <a:stretch>
            <a:fillRect/>
          </a:stretch>
        </p:blipFill>
        <p:spPr>
          <a:xfrm>
            <a:off x="1333500" y="209550"/>
            <a:ext cx="7734300" cy="6264275"/>
          </a:xfrm>
          <a:prstGeom prst="rect">
            <a:avLst/>
          </a:prstGeom>
          <a:noFill/>
          <a:ln w="9525">
            <a:noFill/>
          </a:ln>
        </p:spPr>
      </p:pic>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7010" name="Picture 5"/>
          <p:cNvPicPr>
            <a:picLocks noChangeAspect="1"/>
          </p:cNvPicPr>
          <p:nvPr/>
        </p:nvPicPr>
        <p:blipFill>
          <a:blip r:embed="rId1"/>
          <a:stretch>
            <a:fillRect/>
          </a:stretch>
        </p:blipFill>
        <p:spPr>
          <a:xfrm>
            <a:off x="2095500" y="457200"/>
            <a:ext cx="6205538" cy="5867400"/>
          </a:xfrm>
          <a:prstGeom prst="rect">
            <a:avLst/>
          </a:prstGeom>
          <a:noFill/>
          <a:ln w="9525">
            <a:noFill/>
          </a:ln>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8034" name="Picture 5"/>
          <p:cNvPicPr>
            <a:picLocks noChangeAspect="1"/>
          </p:cNvPicPr>
          <p:nvPr/>
        </p:nvPicPr>
        <p:blipFill>
          <a:blip r:embed="rId1"/>
          <a:stretch>
            <a:fillRect/>
          </a:stretch>
        </p:blipFill>
        <p:spPr>
          <a:xfrm>
            <a:off x="1790700" y="647700"/>
            <a:ext cx="5334000" cy="5630863"/>
          </a:xfrm>
          <a:prstGeom prst="rect">
            <a:avLst/>
          </a:prstGeom>
          <a:noFill/>
          <a:ln w="9525">
            <a:noFill/>
          </a:ln>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29058" name="Picture 2"/>
          <p:cNvPicPr>
            <a:picLocks noChangeAspect="1"/>
          </p:cNvPicPr>
          <p:nvPr/>
        </p:nvPicPr>
        <p:blipFill>
          <a:blip r:embed="rId1"/>
          <a:stretch>
            <a:fillRect/>
          </a:stretch>
        </p:blipFill>
        <p:spPr>
          <a:xfrm>
            <a:off x="876300" y="381000"/>
            <a:ext cx="4724400" cy="6018213"/>
          </a:xfrm>
          <a:prstGeom prst="rect">
            <a:avLst/>
          </a:prstGeom>
          <a:noFill/>
          <a:ln w="9525">
            <a:noFill/>
          </a:ln>
        </p:spPr>
      </p:pic>
      <p:pic>
        <p:nvPicPr>
          <p:cNvPr id="429059" name="Picture 2"/>
          <p:cNvPicPr>
            <a:picLocks noChangeAspect="1"/>
          </p:cNvPicPr>
          <p:nvPr/>
        </p:nvPicPr>
        <p:blipFill>
          <a:blip r:embed="rId2"/>
          <a:stretch>
            <a:fillRect/>
          </a:stretch>
        </p:blipFill>
        <p:spPr>
          <a:xfrm>
            <a:off x="5981700" y="2971800"/>
            <a:ext cx="4076700" cy="1479550"/>
          </a:xfrm>
          <a:prstGeom prst="rect">
            <a:avLst/>
          </a:prstGeom>
          <a:noFill/>
          <a:ln w="9525">
            <a:noFill/>
          </a:ln>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082" name="Picture 2" descr="E:\Hinh ip tam\2017-07-25 hinh moi\IMG_4523 (2).JPG"/>
          <p:cNvPicPr>
            <a:picLocks noChangeAspect="1"/>
          </p:cNvPicPr>
          <p:nvPr/>
        </p:nvPicPr>
        <p:blipFill>
          <a:blip r:embed="rId1"/>
          <a:stretch>
            <a:fillRect/>
          </a:stretch>
        </p:blipFill>
        <p:spPr>
          <a:xfrm>
            <a:off x="1257300" y="381000"/>
            <a:ext cx="7607300" cy="6054725"/>
          </a:xfrm>
          <a:prstGeom prst="rect">
            <a:avLst/>
          </a:prstGeom>
          <a:noFill/>
          <a:ln w="9525">
            <a:noFill/>
          </a:ln>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1106" name="Picture 2" descr="E:\Hinh ip tam\2017-07-25 hinh moi\IMG_4524.JPG"/>
          <p:cNvPicPr>
            <a:picLocks noChangeAspect="1"/>
          </p:cNvPicPr>
          <p:nvPr/>
        </p:nvPicPr>
        <p:blipFill>
          <a:blip r:embed="rId1"/>
          <a:stretch>
            <a:fillRect/>
          </a:stretch>
        </p:blipFill>
        <p:spPr>
          <a:xfrm>
            <a:off x="2171700" y="762000"/>
            <a:ext cx="6678613" cy="5410200"/>
          </a:xfrm>
          <a:prstGeom prst="rect">
            <a:avLst/>
          </a:prstGeom>
          <a:noFill/>
          <a:ln w="9525">
            <a:noFill/>
          </a:ln>
        </p:spPr>
      </p:pic>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2130" name="Picture 2" descr="E:\Hinh ip tam\2017-07-25 hinh moi\IMG_4525.JPG"/>
          <p:cNvPicPr>
            <a:picLocks noChangeAspect="1"/>
          </p:cNvPicPr>
          <p:nvPr/>
        </p:nvPicPr>
        <p:blipFill>
          <a:blip r:embed="rId1"/>
          <a:stretch>
            <a:fillRect/>
          </a:stretch>
        </p:blipFill>
        <p:spPr>
          <a:xfrm>
            <a:off x="1638300" y="685800"/>
            <a:ext cx="7086600" cy="5640388"/>
          </a:xfrm>
          <a:prstGeom prst="rect">
            <a:avLst/>
          </a:prstGeom>
          <a:noFill/>
          <a:ln w="9525">
            <a:noFill/>
          </a:ln>
        </p:spPr>
      </p:pic>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3154" name="Picture 5"/>
          <p:cNvPicPr>
            <a:picLocks noChangeAspect="1"/>
          </p:cNvPicPr>
          <p:nvPr/>
        </p:nvPicPr>
        <p:blipFill>
          <a:blip r:embed="rId1"/>
          <a:stretch>
            <a:fillRect/>
          </a:stretch>
        </p:blipFill>
        <p:spPr>
          <a:xfrm>
            <a:off x="2400300" y="406400"/>
            <a:ext cx="5486400" cy="5991225"/>
          </a:xfrm>
          <a:prstGeom prst="rect">
            <a:avLst/>
          </a:prstGeom>
          <a:noFill/>
          <a:ln w="9525">
            <a:noFill/>
          </a:ln>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4178" name="Picture 2" descr="E:\Hinh ip tam\2017-07-25 hinh moi\IMG_4526.JPG"/>
          <p:cNvPicPr>
            <a:picLocks noChangeAspect="1"/>
          </p:cNvPicPr>
          <p:nvPr/>
        </p:nvPicPr>
        <p:blipFill>
          <a:blip r:embed="rId1"/>
          <a:stretch>
            <a:fillRect/>
          </a:stretch>
        </p:blipFill>
        <p:spPr>
          <a:xfrm>
            <a:off x="2171700" y="228600"/>
            <a:ext cx="6350000" cy="61722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2" descr="optcial-illusions-21"/>
          <p:cNvPicPr>
            <a:picLocks noGrp="1" noChangeAspect="1"/>
          </p:cNvPicPr>
          <p:nvPr>
            <p:ph/>
          </p:nvPr>
        </p:nvPicPr>
        <p:blipFill>
          <a:blip r:embed="rId1"/>
          <a:srcRect/>
          <a:stretch>
            <a:fillRect/>
          </a:stretch>
        </p:blipFill>
        <p:spPr>
          <a:xfrm>
            <a:off x="0" y="-49212"/>
            <a:ext cx="10571163" cy="6907212"/>
          </a:xfrm>
          <a:ln/>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5202" name="Picture 2" descr="E:\Hinh ip tam\2017-07-25 hinh moi\IMG_4527.JPG"/>
          <p:cNvPicPr>
            <a:picLocks noChangeAspect="1"/>
          </p:cNvPicPr>
          <p:nvPr/>
        </p:nvPicPr>
        <p:blipFill>
          <a:blip r:embed="rId1"/>
          <a:stretch>
            <a:fillRect/>
          </a:stretch>
        </p:blipFill>
        <p:spPr>
          <a:xfrm>
            <a:off x="1866900" y="685800"/>
            <a:ext cx="7010400" cy="5594350"/>
          </a:xfrm>
          <a:prstGeom prst="rect">
            <a:avLst/>
          </a:prstGeom>
          <a:noFill/>
          <a:ln w="9525">
            <a:noFill/>
          </a:ln>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6226" name="Picture 2" descr="E:\Hinh ip tam\2017-07-25 hinh moi\IMG_4528.JPG"/>
          <p:cNvPicPr>
            <a:picLocks noChangeAspect="1"/>
          </p:cNvPicPr>
          <p:nvPr/>
        </p:nvPicPr>
        <p:blipFill>
          <a:blip r:embed="rId1"/>
          <a:stretch>
            <a:fillRect/>
          </a:stretch>
        </p:blipFill>
        <p:spPr>
          <a:xfrm>
            <a:off x="2044700" y="762000"/>
            <a:ext cx="6350000" cy="5295900"/>
          </a:xfrm>
          <a:prstGeom prst="rect">
            <a:avLst/>
          </a:prstGeom>
          <a:noFill/>
          <a:ln w="9525">
            <a:noFill/>
          </a:ln>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7250" name="Picture 2" descr="E:\Hinh ip tam\2017-07-25 hinh moi\IMG_4529.JPG"/>
          <p:cNvPicPr>
            <a:picLocks noChangeAspect="1"/>
          </p:cNvPicPr>
          <p:nvPr/>
        </p:nvPicPr>
        <p:blipFill>
          <a:blip r:embed="rId1"/>
          <a:stretch>
            <a:fillRect/>
          </a:stretch>
        </p:blipFill>
        <p:spPr>
          <a:xfrm>
            <a:off x="2171700" y="685800"/>
            <a:ext cx="6350000" cy="5422900"/>
          </a:xfrm>
          <a:prstGeom prst="rect">
            <a:avLst/>
          </a:prstGeom>
          <a:noFill/>
          <a:ln w="9525">
            <a:noFill/>
          </a:ln>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8274" name="Picture 5"/>
          <p:cNvPicPr>
            <a:picLocks noChangeAspect="1"/>
          </p:cNvPicPr>
          <p:nvPr/>
        </p:nvPicPr>
        <p:blipFill>
          <a:blip r:embed="rId1"/>
          <a:stretch>
            <a:fillRect/>
          </a:stretch>
        </p:blipFill>
        <p:spPr>
          <a:xfrm>
            <a:off x="2324100" y="457200"/>
            <a:ext cx="5562600" cy="6026150"/>
          </a:xfrm>
          <a:prstGeom prst="rect">
            <a:avLst/>
          </a:prstGeom>
          <a:noFill/>
          <a:ln w="9525">
            <a:noFill/>
          </a:ln>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9298" name="Picture 2" descr="E:\Hinh ip tam\2017-07-25 hinh moi\IMG_4530.JPG"/>
          <p:cNvPicPr>
            <a:picLocks noChangeAspect="1"/>
          </p:cNvPicPr>
          <p:nvPr/>
        </p:nvPicPr>
        <p:blipFill>
          <a:blip r:embed="rId1"/>
          <a:stretch>
            <a:fillRect/>
          </a:stretch>
        </p:blipFill>
        <p:spPr>
          <a:xfrm>
            <a:off x="1562100" y="762000"/>
            <a:ext cx="7573963" cy="5422900"/>
          </a:xfrm>
          <a:prstGeom prst="rect">
            <a:avLst/>
          </a:prstGeom>
          <a:noFill/>
          <a:ln w="9525">
            <a:noFill/>
          </a:ln>
        </p:spPr>
      </p:pic>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22" name="Picture 2" descr="E:\Hinh ip tam\2017-07-25 hinh moi\IMG_4531.JPG"/>
          <p:cNvPicPr>
            <a:picLocks noChangeAspect="1"/>
          </p:cNvPicPr>
          <p:nvPr/>
        </p:nvPicPr>
        <p:blipFill>
          <a:blip r:embed="rId1"/>
          <a:stretch>
            <a:fillRect/>
          </a:stretch>
        </p:blipFill>
        <p:spPr>
          <a:xfrm>
            <a:off x="2171700" y="914400"/>
            <a:ext cx="6350000" cy="5054600"/>
          </a:xfrm>
          <a:prstGeom prst="rect">
            <a:avLst/>
          </a:prstGeom>
          <a:noFill/>
          <a:ln w="9525">
            <a:noFill/>
          </a:ln>
        </p:spPr>
      </p:pic>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1346" name="Picture 2" descr="E:\Hinh ip tam\2017-07-25 hinh moi\IMG_4532.JPG"/>
          <p:cNvPicPr>
            <a:picLocks noChangeAspect="1"/>
          </p:cNvPicPr>
          <p:nvPr/>
        </p:nvPicPr>
        <p:blipFill>
          <a:blip r:embed="rId1"/>
          <a:stretch>
            <a:fillRect/>
          </a:stretch>
        </p:blipFill>
        <p:spPr>
          <a:xfrm>
            <a:off x="1968500" y="654050"/>
            <a:ext cx="6350000" cy="5118100"/>
          </a:xfrm>
          <a:prstGeom prst="rect">
            <a:avLst/>
          </a:prstGeom>
          <a:noFill/>
          <a:ln w="9525">
            <a:noFill/>
          </a:ln>
        </p:spPr>
      </p:pic>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2370" name="Picture 5"/>
          <p:cNvPicPr>
            <a:picLocks noChangeAspect="1"/>
          </p:cNvPicPr>
          <p:nvPr/>
        </p:nvPicPr>
        <p:blipFill>
          <a:blip r:embed="rId1"/>
          <a:stretch>
            <a:fillRect/>
          </a:stretch>
        </p:blipFill>
        <p:spPr>
          <a:xfrm>
            <a:off x="2095500" y="838200"/>
            <a:ext cx="5105400" cy="5360988"/>
          </a:xfrm>
          <a:prstGeom prst="rect">
            <a:avLst/>
          </a:prstGeom>
          <a:noFill/>
          <a:ln w="9525">
            <a:noFill/>
          </a:ln>
        </p:spPr>
      </p:pic>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3394" name="Picture 2" descr="E:\Hinh ip tam\2017-07-25 hinh moi\IMG_4533.JPG"/>
          <p:cNvPicPr>
            <a:picLocks noChangeAspect="1"/>
          </p:cNvPicPr>
          <p:nvPr/>
        </p:nvPicPr>
        <p:blipFill>
          <a:blip r:embed="rId1"/>
          <a:stretch>
            <a:fillRect/>
          </a:stretch>
        </p:blipFill>
        <p:spPr>
          <a:xfrm>
            <a:off x="2019300" y="603250"/>
            <a:ext cx="6859588" cy="5721350"/>
          </a:xfrm>
          <a:prstGeom prst="rect">
            <a:avLst/>
          </a:prstGeom>
          <a:noFill/>
          <a:ln w="9525">
            <a:noFill/>
          </a:ln>
        </p:spPr>
      </p:pic>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4418" name="Picture 2" descr="E:\Hinh ip tam\2017-07-25 hinh moi\IMG_4534.JPG"/>
          <p:cNvPicPr>
            <a:picLocks noChangeAspect="1"/>
          </p:cNvPicPr>
          <p:nvPr/>
        </p:nvPicPr>
        <p:blipFill>
          <a:blip r:embed="rId1"/>
          <a:stretch>
            <a:fillRect/>
          </a:stretch>
        </p:blipFill>
        <p:spPr>
          <a:xfrm>
            <a:off x="2095500" y="762000"/>
            <a:ext cx="6350000" cy="505460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Picture 6"/>
          <p:cNvPicPr>
            <a:picLocks noGrp="1" noChangeAspect="1"/>
          </p:cNvPicPr>
          <p:nvPr>
            <p:ph idx="1"/>
          </p:nvPr>
        </p:nvPicPr>
        <p:blipFill>
          <a:blip r:embed="rId1"/>
          <a:srcRect l="20313" t="6250" r="26563" b="22917"/>
          <a:stretch>
            <a:fillRect/>
          </a:stretch>
        </p:blipFill>
        <p:spPr>
          <a:xfrm>
            <a:off x="1866900" y="609600"/>
            <a:ext cx="7581900" cy="5961063"/>
          </a:xfrm>
          <a:ln w="12700"/>
        </p:spPr>
      </p:pic>
      <p:sp>
        <p:nvSpPr>
          <p:cNvPr id="34819" name="Text Box 7"/>
          <p:cNvSpPr txBox="1"/>
          <p:nvPr/>
        </p:nvSpPr>
        <p:spPr>
          <a:xfrm>
            <a:off x="6819900" y="2438400"/>
            <a:ext cx="914400" cy="517525"/>
          </a:xfrm>
          <a:prstGeom prst="rect">
            <a:avLst/>
          </a:prstGeom>
          <a:noFill/>
          <a:ln w="12700">
            <a:noFill/>
          </a:ln>
        </p:spPr>
        <p:txBody>
          <a:bodyPr>
            <a:spAutoFit/>
          </a:bodyPr>
          <a:p>
            <a:pPr eaLnBrk="0" hangingPunct="0">
              <a:spcBef>
                <a:spcPct val="50000"/>
              </a:spcBef>
            </a:pPr>
            <a:r>
              <a:rPr lang="en-US" altLang="x-none" sz="1400" dirty="0">
                <a:solidFill>
                  <a:srgbClr val="FF3300"/>
                </a:solidFill>
                <a:latin typeface="VNI-Times" pitchFamily="2" charset="0"/>
                <a:ea typeface="Arial" panose="020B0604020202020204" pitchFamily="34" charset="0"/>
              </a:rPr>
              <a:t>Quai ÑM chuû</a:t>
            </a:r>
            <a:endParaRPr lang="en-US" altLang="x-none" sz="1400" dirty="0">
              <a:solidFill>
                <a:srgbClr val="FF3300"/>
              </a:solidFill>
              <a:latin typeface="VNI-Times" pitchFamily="2" charset="0"/>
              <a:ea typeface="Arial" panose="020B0604020202020204" pitchFamily="34" charset="0"/>
            </a:endParaRPr>
          </a:p>
        </p:txBody>
      </p:sp>
      <p:sp>
        <p:nvSpPr>
          <p:cNvPr id="34820" name="Text Box 8"/>
          <p:cNvSpPr txBox="1"/>
          <p:nvPr/>
        </p:nvSpPr>
        <p:spPr>
          <a:xfrm>
            <a:off x="5219700" y="3352800"/>
            <a:ext cx="914400" cy="517525"/>
          </a:xfrm>
          <a:prstGeom prst="rect">
            <a:avLst/>
          </a:prstGeom>
          <a:noFill/>
          <a:ln w="12700">
            <a:noFill/>
          </a:ln>
        </p:spPr>
        <p:txBody>
          <a:bodyPr>
            <a:spAutoFit/>
          </a:bodyPr>
          <a:p>
            <a:pPr eaLnBrk="0" hangingPunct="0">
              <a:spcBef>
                <a:spcPct val="50000"/>
              </a:spcBef>
            </a:pPr>
            <a:r>
              <a:rPr lang="en-US" altLang="x-none" sz="1400" dirty="0">
                <a:solidFill>
                  <a:srgbClr val="FF3300"/>
                </a:solidFill>
                <a:latin typeface="VNI-Times" pitchFamily="2" charset="0"/>
                <a:ea typeface="Arial" panose="020B0604020202020204" pitchFamily="34" charset="0"/>
              </a:rPr>
              <a:t>Goùc khí pheá quaûn</a:t>
            </a:r>
            <a:endParaRPr lang="en-US" altLang="x-none" sz="1400" dirty="0">
              <a:solidFill>
                <a:srgbClr val="FF3300"/>
              </a:solidFill>
              <a:latin typeface="VNI-Times" pitchFamily="2" charset="0"/>
              <a:ea typeface="Arial" panose="020B0604020202020204" pitchFamily="34" charset="0"/>
            </a:endParaRPr>
          </a:p>
        </p:txBody>
      </p:sp>
      <p:sp>
        <p:nvSpPr>
          <p:cNvPr id="34821" name="Text Box 9"/>
          <p:cNvSpPr txBox="1"/>
          <p:nvPr/>
        </p:nvSpPr>
        <p:spPr>
          <a:xfrm>
            <a:off x="5448300" y="4648200"/>
            <a:ext cx="914400" cy="304800"/>
          </a:xfrm>
          <a:prstGeom prst="rect">
            <a:avLst/>
          </a:prstGeom>
          <a:noFill/>
          <a:ln w="12700">
            <a:noFill/>
          </a:ln>
        </p:spPr>
        <p:txBody>
          <a:bodyPr>
            <a:spAutoFit/>
          </a:bodyPr>
          <a:p>
            <a:pPr eaLnBrk="0" hangingPunct="0">
              <a:spcBef>
                <a:spcPct val="50000"/>
              </a:spcBef>
            </a:pPr>
            <a:r>
              <a:rPr lang="en-US" altLang="x-none" sz="1400" dirty="0">
                <a:solidFill>
                  <a:srgbClr val="FF3300"/>
                </a:solidFill>
                <a:latin typeface="VNI-Times" pitchFamily="2" charset="0"/>
                <a:ea typeface="Arial" panose="020B0604020202020204" pitchFamily="34" charset="0"/>
              </a:rPr>
              <a:t>Boùng tim</a:t>
            </a:r>
            <a:endParaRPr lang="en-US" altLang="x-none" sz="1400" dirty="0">
              <a:solidFill>
                <a:srgbClr val="FF3300"/>
              </a:solidFill>
              <a:latin typeface="VNI-Times" pitchFamily="2" charset="0"/>
              <a:ea typeface="Arial" panose="020B0604020202020204" pitchFamily="34" charset="0"/>
            </a:endParaRPr>
          </a:p>
        </p:txBody>
      </p:sp>
      <p:sp>
        <p:nvSpPr>
          <p:cNvPr id="34822" name="Text Box 10"/>
          <p:cNvSpPr txBox="1"/>
          <p:nvPr/>
        </p:nvSpPr>
        <p:spPr>
          <a:xfrm>
            <a:off x="2933700" y="5791200"/>
            <a:ext cx="914400" cy="517525"/>
          </a:xfrm>
          <a:prstGeom prst="rect">
            <a:avLst/>
          </a:prstGeom>
          <a:noFill/>
          <a:ln w="12700">
            <a:noFill/>
          </a:ln>
        </p:spPr>
        <p:txBody>
          <a:bodyPr>
            <a:spAutoFit/>
          </a:bodyPr>
          <a:p>
            <a:pPr eaLnBrk="0" hangingPunct="0">
              <a:spcBef>
                <a:spcPct val="50000"/>
              </a:spcBef>
            </a:pPr>
            <a:r>
              <a:rPr lang="en-US" altLang="x-none" sz="1400" dirty="0">
                <a:solidFill>
                  <a:srgbClr val="FF3300"/>
                </a:solidFill>
                <a:latin typeface="VNI-Times" pitchFamily="2" charset="0"/>
                <a:ea typeface="Arial" panose="020B0604020202020204" pitchFamily="34" charset="0"/>
              </a:rPr>
              <a:t>Goùc söôøn hoaønh</a:t>
            </a:r>
            <a:endParaRPr lang="en-US" altLang="x-none" sz="1400" dirty="0">
              <a:solidFill>
                <a:srgbClr val="FF3300"/>
              </a:solidFill>
              <a:latin typeface="VNI-Times" pitchFamily="2" charset="0"/>
              <a:ea typeface="Arial" panose="020B0604020202020204" pitchFamily="34" charset="0"/>
            </a:endParaRPr>
          </a:p>
        </p:txBody>
      </p:sp>
      <p:sp>
        <p:nvSpPr>
          <p:cNvPr id="34823" name="Text Box 11"/>
          <p:cNvSpPr txBox="1"/>
          <p:nvPr/>
        </p:nvSpPr>
        <p:spPr>
          <a:xfrm>
            <a:off x="7048500" y="5867400"/>
            <a:ext cx="914400" cy="517525"/>
          </a:xfrm>
          <a:prstGeom prst="rect">
            <a:avLst/>
          </a:prstGeom>
          <a:noFill/>
          <a:ln w="12700">
            <a:noFill/>
          </a:ln>
        </p:spPr>
        <p:txBody>
          <a:bodyPr>
            <a:spAutoFit/>
          </a:bodyPr>
          <a:p>
            <a:pPr eaLnBrk="0" hangingPunct="0">
              <a:spcBef>
                <a:spcPct val="50000"/>
              </a:spcBef>
            </a:pPr>
            <a:r>
              <a:rPr lang="en-US" altLang="x-none" sz="1400" dirty="0">
                <a:solidFill>
                  <a:srgbClr val="FF3300"/>
                </a:solidFill>
                <a:latin typeface="VNI-Times" pitchFamily="2" charset="0"/>
                <a:ea typeface="Arial" panose="020B0604020202020204" pitchFamily="34" charset="0"/>
              </a:rPr>
              <a:t>Goùc söôøn hoaønh</a:t>
            </a:r>
            <a:endParaRPr lang="en-US" altLang="x-none" sz="1400" dirty="0">
              <a:solidFill>
                <a:srgbClr val="FF3300"/>
              </a:solidFill>
              <a:latin typeface="VNI-Times" pitchFamily="2" charset="0"/>
              <a:ea typeface="Arial" panose="020B0604020202020204" pitchFamily="34" charset="0"/>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5442" name="Picture 2" descr="E:\Hinh ip tam\2017-07-25 hinh moi\IMG_4535.JPG"/>
          <p:cNvPicPr>
            <a:picLocks noChangeAspect="1"/>
          </p:cNvPicPr>
          <p:nvPr/>
        </p:nvPicPr>
        <p:blipFill>
          <a:blip r:embed="rId1"/>
          <a:stretch>
            <a:fillRect/>
          </a:stretch>
        </p:blipFill>
        <p:spPr>
          <a:xfrm>
            <a:off x="2171700" y="685800"/>
            <a:ext cx="6350000" cy="5295900"/>
          </a:xfrm>
          <a:prstGeom prst="rect">
            <a:avLst/>
          </a:prstGeom>
          <a:noFill/>
          <a:ln w="9525">
            <a:noFill/>
          </a:ln>
        </p:spPr>
      </p:pic>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6466" name="Picture 2" descr="E:\Hinh ip tam\2017-07-25 hinh moi\IMG_4536.JPG"/>
          <p:cNvPicPr>
            <a:picLocks noChangeAspect="1"/>
          </p:cNvPicPr>
          <p:nvPr/>
        </p:nvPicPr>
        <p:blipFill>
          <a:blip r:embed="rId1"/>
          <a:stretch>
            <a:fillRect/>
          </a:stretch>
        </p:blipFill>
        <p:spPr>
          <a:xfrm>
            <a:off x="2006600" y="838200"/>
            <a:ext cx="6350000" cy="5295900"/>
          </a:xfrm>
          <a:prstGeom prst="rect">
            <a:avLst/>
          </a:prstGeom>
          <a:noFill/>
          <a:ln w="9525">
            <a:noFill/>
          </a:ln>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7490" name="Picture 5"/>
          <p:cNvPicPr>
            <a:picLocks noChangeAspect="1"/>
          </p:cNvPicPr>
          <p:nvPr/>
        </p:nvPicPr>
        <p:blipFill>
          <a:blip r:embed="rId1"/>
          <a:stretch>
            <a:fillRect/>
          </a:stretch>
        </p:blipFill>
        <p:spPr>
          <a:xfrm>
            <a:off x="2578100" y="838200"/>
            <a:ext cx="5105400" cy="5275263"/>
          </a:xfrm>
          <a:prstGeom prst="rect">
            <a:avLst/>
          </a:prstGeom>
          <a:noFill/>
          <a:ln w="9525">
            <a:noFill/>
          </a:ln>
        </p:spPr>
      </p:pic>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8514" name="Picture 2" descr="E:\Hinh ip tam\2017-07-25 hinh moi\IMG_4537.JPG"/>
          <p:cNvPicPr>
            <a:picLocks noChangeAspect="1"/>
          </p:cNvPicPr>
          <p:nvPr/>
        </p:nvPicPr>
        <p:blipFill>
          <a:blip r:embed="rId1"/>
          <a:stretch>
            <a:fillRect/>
          </a:stretch>
        </p:blipFill>
        <p:spPr>
          <a:xfrm>
            <a:off x="2171700" y="914400"/>
            <a:ext cx="6350000" cy="5143500"/>
          </a:xfrm>
          <a:prstGeom prst="rect">
            <a:avLst/>
          </a:prstGeom>
          <a:noFill/>
          <a:ln w="9525">
            <a:noFill/>
          </a:ln>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9538" name="Picture 2" descr="E:\Hinh ip tam\2017-07-25 hinh moi\IMG_4538.JPG"/>
          <p:cNvPicPr>
            <a:picLocks noChangeAspect="1"/>
          </p:cNvPicPr>
          <p:nvPr/>
        </p:nvPicPr>
        <p:blipFill>
          <a:blip r:embed="rId1"/>
          <a:stretch>
            <a:fillRect/>
          </a:stretch>
        </p:blipFill>
        <p:spPr>
          <a:xfrm>
            <a:off x="2171700" y="762000"/>
            <a:ext cx="6350000" cy="5054600"/>
          </a:xfrm>
          <a:prstGeom prst="rect">
            <a:avLst/>
          </a:prstGeom>
          <a:noFill/>
          <a:ln w="9525">
            <a:noFill/>
          </a:ln>
        </p:spPr>
      </p:pic>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62" name="Picture 2" descr="E:\Hinh ip tam\2017-07-25 hinh moi\IMG_4539.JPG"/>
          <p:cNvPicPr>
            <a:picLocks noChangeAspect="1"/>
          </p:cNvPicPr>
          <p:nvPr/>
        </p:nvPicPr>
        <p:blipFill>
          <a:blip r:embed="rId1"/>
          <a:stretch>
            <a:fillRect/>
          </a:stretch>
        </p:blipFill>
        <p:spPr>
          <a:xfrm>
            <a:off x="2184400" y="762000"/>
            <a:ext cx="6350000" cy="5054600"/>
          </a:xfrm>
          <a:prstGeom prst="rect">
            <a:avLst/>
          </a:prstGeom>
          <a:noFill/>
          <a:ln w="9525">
            <a:noFill/>
          </a:ln>
        </p:spPr>
      </p:pic>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1586" name="Picture 2" descr="E:\Hinh ip tam\2017-07-25 hinh moi\IMG_4540.JPG"/>
          <p:cNvPicPr>
            <a:picLocks noChangeAspect="1"/>
          </p:cNvPicPr>
          <p:nvPr/>
        </p:nvPicPr>
        <p:blipFill>
          <a:blip r:embed="rId1"/>
          <a:stretch>
            <a:fillRect/>
          </a:stretch>
        </p:blipFill>
        <p:spPr>
          <a:xfrm>
            <a:off x="1663700" y="793750"/>
            <a:ext cx="6350000" cy="5422900"/>
          </a:xfrm>
          <a:prstGeom prst="rect">
            <a:avLst/>
          </a:prstGeom>
          <a:noFill/>
          <a:ln w="9525">
            <a:noFill/>
          </a:ln>
        </p:spPr>
      </p:pic>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2610" name="Picture 2" descr="E:\Hinh ip tam\2017-07-25 hinh moi\IMG_4541.JPG"/>
          <p:cNvPicPr>
            <a:picLocks noChangeAspect="1"/>
          </p:cNvPicPr>
          <p:nvPr/>
        </p:nvPicPr>
        <p:blipFill>
          <a:blip r:embed="rId1"/>
          <a:stretch>
            <a:fillRect/>
          </a:stretch>
        </p:blipFill>
        <p:spPr>
          <a:xfrm>
            <a:off x="1714500" y="533400"/>
            <a:ext cx="7086600" cy="5640388"/>
          </a:xfrm>
          <a:prstGeom prst="rect">
            <a:avLst/>
          </a:prstGeom>
          <a:noFill/>
          <a:ln w="9525">
            <a:noFill/>
          </a:ln>
        </p:spPr>
      </p:pic>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3634" name="Picture 2" descr="E:\Hinh ip tam\2017-07-25 hinh moi\IMG_4577.JPG"/>
          <p:cNvPicPr>
            <a:picLocks noChangeAspect="1"/>
          </p:cNvPicPr>
          <p:nvPr/>
        </p:nvPicPr>
        <p:blipFill>
          <a:blip r:embed="rId1"/>
          <a:stretch>
            <a:fillRect/>
          </a:stretch>
        </p:blipFill>
        <p:spPr>
          <a:xfrm>
            <a:off x="2247900" y="762000"/>
            <a:ext cx="6350000" cy="5054600"/>
          </a:xfrm>
          <a:prstGeom prst="rect">
            <a:avLst/>
          </a:prstGeom>
          <a:noFill/>
          <a:ln w="9525">
            <a:noFill/>
          </a:ln>
        </p:spPr>
      </p:pic>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4658" name="Picture 2" descr="E:\Hinh ip tam\2017-07-25 hinh moi\IMG_4578.JPG"/>
          <p:cNvPicPr>
            <a:picLocks noChangeAspect="1"/>
          </p:cNvPicPr>
          <p:nvPr/>
        </p:nvPicPr>
        <p:blipFill>
          <a:blip r:embed="rId1"/>
          <a:stretch>
            <a:fillRect/>
          </a:stretch>
        </p:blipFill>
        <p:spPr>
          <a:xfrm>
            <a:off x="2095500" y="762000"/>
            <a:ext cx="6350000" cy="505460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Picture 3"/>
          <p:cNvPicPr>
            <a:picLocks noChangeAspect="1"/>
          </p:cNvPicPr>
          <p:nvPr/>
        </p:nvPicPr>
        <p:blipFill>
          <a:blip r:embed="rId1"/>
          <a:srcRect l="20313" t="5208" r="21875" b="22917"/>
          <a:stretch>
            <a:fillRect/>
          </a:stretch>
        </p:blipFill>
        <p:spPr>
          <a:xfrm>
            <a:off x="800100" y="179388"/>
            <a:ext cx="8058150" cy="6678612"/>
          </a:xfrm>
          <a:prstGeom prst="rect">
            <a:avLst/>
          </a:prstGeom>
          <a:noFill/>
          <a:ln w="12700">
            <a:noFill/>
          </a:ln>
        </p:spPr>
      </p:pic>
      <p:sp>
        <p:nvSpPr>
          <p:cNvPr id="35843" name="Text Box 4"/>
          <p:cNvSpPr txBox="1"/>
          <p:nvPr/>
        </p:nvSpPr>
        <p:spPr>
          <a:xfrm>
            <a:off x="3009900" y="1752600"/>
            <a:ext cx="1200150" cy="304800"/>
          </a:xfrm>
          <a:prstGeom prst="rect">
            <a:avLst/>
          </a:prstGeom>
          <a:noFill/>
          <a:ln w="12700">
            <a:noFill/>
          </a:ln>
        </p:spPr>
        <p:txBody>
          <a:bodyPr>
            <a:spAutoFit/>
          </a:bodyPr>
          <a:p>
            <a:pPr eaLnBrk="0" hangingPunct="0">
              <a:spcBef>
                <a:spcPct val="50000"/>
              </a:spcBef>
            </a:pPr>
            <a:r>
              <a:rPr lang="en-US" altLang="x-none" sz="1400" dirty="0">
                <a:solidFill>
                  <a:srgbClr val="FF3300"/>
                </a:solidFill>
                <a:latin typeface="VNI-Times" pitchFamily="2" charset="0"/>
                <a:ea typeface="Arial" panose="020B0604020202020204" pitchFamily="34" charset="0"/>
              </a:rPr>
              <a:t>Khí quaûn</a:t>
            </a:r>
            <a:endParaRPr lang="en-US" altLang="x-none" sz="1400" dirty="0">
              <a:solidFill>
                <a:srgbClr val="FF3300"/>
              </a:solidFill>
              <a:latin typeface="VNI-Times" pitchFamily="2" charset="0"/>
              <a:ea typeface="Arial" panose="020B0604020202020204" pitchFamily="34" charset="0"/>
            </a:endParaRPr>
          </a:p>
        </p:txBody>
      </p:sp>
      <p:sp>
        <p:nvSpPr>
          <p:cNvPr id="35844" name="Text Box 5"/>
          <p:cNvSpPr txBox="1"/>
          <p:nvPr/>
        </p:nvSpPr>
        <p:spPr>
          <a:xfrm>
            <a:off x="2095500" y="3352800"/>
            <a:ext cx="1200150" cy="304800"/>
          </a:xfrm>
          <a:prstGeom prst="rect">
            <a:avLst/>
          </a:prstGeom>
          <a:noFill/>
          <a:ln w="12700">
            <a:noFill/>
          </a:ln>
        </p:spPr>
        <p:txBody>
          <a:bodyPr>
            <a:spAutoFit/>
          </a:bodyPr>
          <a:p>
            <a:pPr eaLnBrk="0" hangingPunct="0">
              <a:spcBef>
                <a:spcPct val="50000"/>
              </a:spcBef>
            </a:pPr>
            <a:r>
              <a:rPr lang="en-US" altLang="x-none" sz="1400" dirty="0">
                <a:solidFill>
                  <a:srgbClr val="FF3300"/>
                </a:solidFill>
                <a:latin typeface="VNI-Times" pitchFamily="2" charset="0"/>
                <a:ea typeface="Arial" panose="020B0604020202020204" pitchFamily="34" charset="0"/>
              </a:rPr>
              <a:t>Roán phoåi P</a:t>
            </a:r>
            <a:endParaRPr lang="en-US" altLang="x-none" sz="1400" dirty="0">
              <a:solidFill>
                <a:srgbClr val="FF3300"/>
              </a:solidFill>
              <a:latin typeface="VNI-Times" pitchFamily="2" charset="0"/>
              <a:ea typeface="Arial" panose="020B0604020202020204" pitchFamily="34" charset="0"/>
            </a:endParaRPr>
          </a:p>
        </p:txBody>
      </p:sp>
      <p:sp>
        <p:nvSpPr>
          <p:cNvPr id="35845" name="Text Box 6"/>
          <p:cNvSpPr txBox="1"/>
          <p:nvPr/>
        </p:nvSpPr>
        <p:spPr>
          <a:xfrm>
            <a:off x="6438900" y="2971800"/>
            <a:ext cx="1200150" cy="304800"/>
          </a:xfrm>
          <a:prstGeom prst="rect">
            <a:avLst/>
          </a:prstGeom>
          <a:noFill/>
          <a:ln w="12700">
            <a:noFill/>
          </a:ln>
        </p:spPr>
        <p:txBody>
          <a:bodyPr>
            <a:spAutoFit/>
          </a:bodyPr>
          <a:p>
            <a:pPr eaLnBrk="0" hangingPunct="0">
              <a:spcBef>
                <a:spcPct val="50000"/>
              </a:spcBef>
            </a:pPr>
            <a:r>
              <a:rPr lang="en-US" altLang="x-none" sz="1400" dirty="0">
                <a:solidFill>
                  <a:srgbClr val="FF3300"/>
                </a:solidFill>
                <a:latin typeface="VNI-Times" pitchFamily="2" charset="0"/>
                <a:ea typeface="Arial" panose="020B0604020202020204" pitchFamily="34" charset="0"/>
              </a:rPr>
              <a:t>Roán phoåi T</a:t>
            </a:r>
            <a:endParaRPr lang="en-US" altLang="x-none" sz="1400" dirty="0">
              <a:solidFill>
                <a:srgbClr val="FF3300"/>
              </a:solidFill>
              <a:latin typeface="VNI-Times" pitchFamily="2" charset="0"/>
              <a:ea typeface="Arial" panose="020B0604020202020204" pitchFamily="34" charset="0"/>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5682" name="Picture 2"/>
          <p:cNvPicPr>
            <a:picLocks noChangeAspect="1"/>
          </p:cNvPicPr>
          <p:nvPr/>
        </p:nvPicPr>
        <p:blipFill>
          <a:blip r:embed="rId1"/>
          <a:stretch>
            <a:fillRect/>
          </a:stretch>
        </p:blipFill>
        <p:spPr>
          <a:xfrm>
            <a:off x="3086100" y="533400"/>
            <a:ext cx="4876800" cy="5851525"/>
          </a:xfrm>
          <a:prstGeom prst="rect">
            <a:avLst/>
          </a:prstGeom>
          <a:noFill/>
          <a:ln w="9525">
            <a:noFill/>
          </a:ln>
        </p:spPr>
      </p:pic>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6706" name="Picture 2" descr="E:\Hinh ip tam\2017-07-25 hinh moi\IMG_4579.JPG"/>
          <p:cNvPicPr>
            <a:picLocks noChangeAspect="1"/>
          </p:cNvPicPr>
          <p:nvPr/>
        </p:nvPicPr>
        <p:blipFill>
          <a:blip r:embed="rId1"/>
          <a:stretch>
            <a:fillRect/>
          </a:stretch>
        </p:blipFill>
        <p:spPr>
          <a:xfrm>
            <a:off x="2171700" y="749300"/>
            <a:ext cx="6350000" cy="5613400"/>
          </a:xfrm>
          <a:prstGeom prst="rect">
            <a:avLst/>
          </a:prstGeom>
          <a:noFill/>
          <a:ln w="9525">
            <a:noFill/>
          </a:ln>
        </p:spPr>
      </p:pic>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7730" name="Picture 2" descr="E:\Hinh ip tam\2017-07-25 hinh moi\IMG_4580.JPG"/>
          <p:cNvPicPr>
            <a:picLocks noChangeAspect="1"/>
          </p:cNvPicPr>
          <p:nvPr/>
        </p:nvPicPr>
        <p:blipFill>
          <a:blip r:embed="rId1"/>
          <a:stretch>
            <a:fillRect/>
          </a:stretch>
        </p:blipFill>
        <p:spPr>
          <a:xfrm>
            <a:off x="1790700" y="838200"/>
            <a:ext cx="6350000" cy="5054600"/>
          </a:xfrm>
          <a:prstGeom prst="rect">
            <a:avLst/>
          </a:prstGeom>
          <a:noFill/>
          <a:ln w="9525">
            <a:noFill/>
          </a:ln>
        </p:spPr>
      </p:pic>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8754" name="Picture 2" descr="E:\Hinh ip tam\2017-07-25 hinh moi\IMG_4581.JPG"/>
          <p:cNvPicPr>
            <a:picLocks noChangeAspect="1"/>
          </p:cNvPicPr>
          <p:nvPr/>
        </p:nvPicPr>
        <p:blipFill>
          <a:blip r:embed="rId1"/>
          <a:stretch>
            <a:fillRect/>
          </a:stretch>
        </p:blipFill>
        <p:spPr>
          <a:xfrm>
            <a:off x="2171700" y="838200"/>
            <a:ext cx="6350000" cy="5054600"/>
          </a:xfrm>
          <a:prstGeom prst="rect">
            <a:avLst/>
          </a:prstGeom>
          <a:noFill/>
          <a:ln w="9525">
            <a:noFill/>
          </a:ln>
        </p:spPr>
      </p:pic>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9778" name="Picture 2" descr="E:\Hinh ip tam\2017-07-25 hinh moi\IMG_4582.JPG"/>
          <p:cNvPicPr>
            <a:picLocks noChangeAspect="1"/>
          </p:cNvPicPr>
          <p:nvPr/>
        </p:nvPicPr>
        <p:blipFill>
          <a:blip r:embed="rId1"/>
          <a:stretch>
            <a:fillRect/>
          </a:stretch>
        </p:blipFill>
        <p:spPr>
          <a:xfrm>
            <a:off x="2019300" y="838200"/>
            <a:ext cx="6350000" cy="5143500"/>
          </a:xfrm>
          <a:prstGeom prst="rect">
            <a:avLst/>
          </a:prstGeom>
          <a:noFill/>
          <a:ln w="9525">
            <a:noFill/>
          </a:ln>
        </p:spPr>
      </p:pic>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6" descr="http://www.surgical-tutor.org.uk/pictures/images/thoracic/pneumothorax.jpg"/>
          <p:cNvPicPr>
            <a:picLocks noChangeAspect="1" noChangeArrowheads="1"/>
          </p:cNvPicPr>
          <p:nvPr/>
        </p:nvPicPr>
        <p:blipFill>
          <a:blip r:embed="rId1"/>
          <a:srcRect/>
          <a:stretch>
            <a:fillRect/>
          </a:stretch>
        </p:blipFill>
        <p:spPr bwMode="auto">
          <a:xfrm>
            <a:off x="2705100" y="762000"/>
            <a:ext cx="5562600" cy="5065713"/>
          </a:xfrm>
          <a:prstGeom prst="rect">
            <a:avLst/>
          </a:prstGeom>
          <a:noFill/>
          <a:ln>
            <a:solidFill>
              <a:schemeClr val="bg2">
                <a:lumMod val="90000"/>
              </a:schemeClr>
            </a:solidFill>
          </a:ln>
        </p:spPr>
      </p:pic>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1826" name="Picture 2" descr="E:\Hinh ip tam\2017-07-25 hinh moi\IMG_4583.JPG"/>
          <p:cNvPicPr>
            <a:picLocks noChangeAspect="1"/>
          </p:cNvPicPr>
          <p:nvPr/>
        </p:nvPicPr>
        <p:blipFill>
          <a:blip r:embed="rId1"/>
          <a:stretch>
            <a:fillRect/>
          </a:stretch>
        </p:blipFill>
        <p:spPr>
          <a:xfrm>
            <a:off x="2171700" y="762000"/>
            <a:ext cx="6350000" cy="5143500"/>
          </a:xfrm>
          <a:prstGeom prst="rect">
            <a:avLst/>
          </a:prstGeom>
          <a:noFill/>
          <a:ln w="9525">
            <a:noFill/>
          </a:ln>
        </p:spPr>
      </p:pic>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2850" name="Picture 2" descr="E:\Hinh ip tam\2017-07-25 hinh moi\IMG_4584.JPG"/>
          <p:cNvPicPr>
            <a:picLocks noChangeAspect="1"/>
          </p:cNvPicPr>
          <p:nvPr/>
        </p:nvPicPr>
        <p:blipFill>
          <a:blip r:embed="rId1"/>
          <a:stretch>
            <a:fillRect/>
          </a:stretch>
        </p:blipFill>
        <p:spPr>
          <a:xfrm>
            <a:off x="1943100" y="609600"/>
            <a:ext cx="6350000" cy="5613400"/>
          </a:xfrm>
          <a:prstGeom prst="rect">
            <a:avLst/>
          </a:prstGeom>
          <a:noFill/>
          <a:ln w="9525">
            <a:noFill/>
          </a:ln>
        </p:spPr>
      </p:pic>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3874" name="Picture 2" descr="E:\Hinh ip tam\2017-07-25 hinh moi\IMG_4585.JPG"/>
          <p:cNvPicPr>
            <a:picLocks noChangeAspect="1"/>
          </p:cNvPicPr>
          <p:nvPr/>
        </p:nvPicPr>
        <p:blipFill>
          <a:blip r:embed="rId1"/>
          <a:stretch>
            <a:fillRect/>
          </a:stretch>
        </p:blipFill>
        <p:spPr>
          <a:xfrm>
            <a:off x="2019300" y="647700"/>
            <a:ext cx="6858000" cy="5459413"/>
          </a:xfrm>
          <a:prstGeom prst="rect">
            <a:avLst/>
          </a:prstGeom>
          <a:noFill/>
          <a:ln w="9525">
            <a:noFill/>
          </a:ln>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4898" name="Picture 5" descr="2264f643b18b1010ec10a850f17550_big_gallery"/>
          <p:cNvPicPr>
            <a:picLocks noChangeAspect="1"/>
          </p:cNvPicPr>
          <p:nvPr/>
        </p:nvPicPr>
        <p:blipFill>
          <a:blip r:embed="rId1"/>
          <a:stretch>
            <a:fillRect/>
          </a:stretch>
        </p:blipFill>
        <p:spPr>
          <a:xfrm>
            <a:off x="2324100" y="762000"/>
            <a:ext cx="5715000" cy="556577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Picture 2"/>
          <p:cNvPicPr>
            <a:picLocks noChangeAspect="1"/>
          </p:cNvPicPr>
          <p:nvPr/>
        </p:nvPicPr>
        <p:blipFill>
          <a:blip r:embed="rId1"/>
          <a:stretch>
            <a:fillRect/>
          </a:stretch>
        </p:blipFill>
        <p:spPr>
          <a:xfrm>
            <a:off x="2451100" y="215900"/>
            <a:ext cx="6045200" cy="6324600"/>
          </a:xfrm>
          <a:prstGeom prst="rect">
            <a:avLst/>
          </a:prstGeom>
          <a:noFill/>
          <a:ln w="9525">
            <a:noFill/>
          </a:ln>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5922" name="Picture 5" descr="a19b7b744ce000098e3b12fa5b1210_big_gallery"/>
          <p:cNvPicPr>
            <a:picLocks noChangeAspect="1"/>
          </p:cNvPicPr>
          <p:nvPr/>
        </p:nvPicPr>
        <p:blipFill>
          <a:blip r:embed="rId1"/>
          <a:srcRect l="4651" b="14920"/>
          <a:stretch>
            <a:fillRect/>
          </a:stretch>
        </p:blipFill>
        <p:spPr>
          <a:xfrm>
            <a:off x="2324100" y="685800"/>
            <a:ext cx="5410200" cy="5240338"/>
          </a:xfrm>
          <a:prstGeom prst="rect">
            <a:avLst/>
          </a:prstGeom>
          <a:noFill/>
          <a:ln w="9525">
            <a:noFill/>
          </a:ln>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6946" name="Picture 7" descr="800f798a58d0cbcc72eb234f192461_big_gallery"/>
          <p:cNvPicPr>
            <a:picLocks noChangeAspect="1"/>
          </p:cNvPicPr>
          <p:nvPr/>
        </p:nvPicPr>
        <p:blipFill>
          <a:blip r:embed="rId1"/>
          <a:srcRect l="1550" t="2539" r="6976" b="2222"/>
          <a:stretch>
            <a:fillRect/>
          </a:stretch>
        </p:blipFill>
        <p:spPr>
          <a:xfrm>
            <a:off x="5753100" y="1219200"/>
            <a:ext cx="3979863" cy="4495800"/>
          </a:xfrm>
          <a:prstGeom prst="rect">
            <a:avLst/>
          </a:prstGeom>
          <a:noFill/>
          <a:ln w="9525">
            <a:noFill/>
          </a:ln>
        </p:spPr>
      </p:pic>
      <p:pic>
        <p:nvPicPr>
          <p:cNvPr id="466947" name="Picture 5" descr="2264f643b18b1010ec10a850f17550_big_gallery"/>
          <p:cNvPicPr>
            <a:picLocks noChangeAspect="1"/>
          </p:cNvPicPr>
          <p:nvPr/>
        </p:nvPicPr>
        <p:blipFill>
          <a:blip r:embed="rId2"/>
          <a:stretch>
            <a:fillRect/>
          </a:stretch>
        </p:blipFill>
        <p:spPr>
          <a:xfrm>
            <a:off x="571500" y="1143000"/>
            <a:ext cx="4773613" cy="4648200"/>
          </a:xfrm>
          <a:prstGeom prst="rect">
            <a:avLst/>
          </a:prstGeom>
          <a:noFill/>
          <a:ln w="9525">
            <a:noFill/>
          </a:ln>
        </p:spPr>
      </p:pic>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7970" name="Rectangle 2"/>
          <p:cNvSpPr>
            <a:spLocks noGrp="1"/>
          </p:cNvSpPr>
          <p:nvPr>
            <p:ph type="title"/>
          </p:nvPr>
        </p:nvSpPr>
        <p:spPr>
          <a:ln/>
        </p:spPr>
        <p:txBody>
          <a:bodyPr vert="horz" wrap="square" lIns="91440" tIns="45720" rIns="91440" bIns="45720" anchor="ctr"/>
          <a:p>
            <a:endParaRPr lang="en-US" altLang="x-none" dirty="0"/>
          </a:p>
        </p:txBody>
      </p:sp>
      <p:sp>
        <p:nvSpPr>
          <p:cNvPr id="467971" name="Rectangle 3"/>
          <p:cNvSpPr>
            <a:spLocks noGrp="1"/>
          </p:cNvSpPr>
          <p:nvPr>
            <p:ph idx="1"/>
          </p:nvPr>
        </p:nvSpPr>
        <p:spPr>
          <a:ln/>
        </p:spPr>
        <p:txBody>
          <a:bodyPr vert="horz" wrap="square" lIns="91440" tIns="45720" rIns="91440" bIns="45720" anchor="t"/>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p:txBody>
      </p:sp>
      <p:pic>
        <p:nvPicPr>
          <p:cNvPr id="467972" name="Picture 5" descr="a19b7b744ce000098e3b12fa5b1210_big_gallery"/>
          <p:cNvPicPr>
            <a:picLocks noChangeAspect="1"/>
          </p:cNvPicPr>
          <p:nvPr/>
        </p:nvPicPr>
        <p:blipFill>
          <a:blip r:embed="rId1"/>
          <a:srcRect l="4651" b="14920"/>
          <a:stretch>
            <a:fillRect/>
          </a:stretch>
        </p:blipFill>
        <p:spPr>
          <a:xfrm>
            <a:off x="442913" y="1143000"/>
            <a:ext cx="4405312" cy="4267200"/>
          </a:xfrm>
          <a:prstGeom prst="rect">
            <a:avLst/>
          </a:prstGeom>
          <a:noFill/>
          <a:ln w="9525">
            <a:noFill/>
          </a:ln>
        </p:spPr>
      </p:pic>
      <p:pic>
        <p:nvPicPr>
          <p:cNvPr id="467973" name="Picture 7" descr="d60a5e0e2fdcde35948b917a11f70f_big_gallery"/>
          <p:cNvPicPr>
            <a:picLocks noChangeAspect="1"/>
          </p:cNvPicPr>
          <p:nvPr/>
        </p:nvPicPr>
        <p:blipFill>
          <a:blip r:embed="rId2"/>
          <a:srcRect l="10852" r="11629" b="12381"/>
          <a:stretch>
            <a:fillRect/>
          </a:stretch>
        </p:blipFill>
        <p:spPr>
          <a:xfrm>
            <a:off x="5143500" y="609600"/>
            <a:ext cx="4286250" cy="5257800"/>
          </a:xfrm>
          <a:prstGeom prst="rect">
            <a:avLst/>
          </a:prstGeom>
          <a:noFill/>
          <a:ln w="9525">
            <a:noFill/>
          </a:ln>
        </p:spPr>
      </p:pic>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8994" name="Picture 2" descr="E:\Hinh ip tam\2017-07-25 hinh moi\IMG_4586.JPG"/>
          <p:cNvPicPr>
            <a:picLocks noChangeAspect="1"/>
          </p:cNvPicPr>
          <p:nvPr/>
        </p:nvPicPr>
        <p:blipFill>
          <a:blip r:embed="rId1"/>
          <a:stretch>
            <a:fillRect/>
          </a:stretch>
        </p:blipFill>
        <p:spPr>
          <a:xfrm>
            <a:off x="1727200" y="520700"/>
            <a:ext cx="6692900" cy="5675313"/>
          </a:xfrm>
          <a:prstGeom prst="rect">
            <a:avLst/>
          </a:prstGeom>
          <a:noFill/>
          <a:ln w="9525">
            <a:noFill/>
          </a:ln>
        </p:spPr>
      </p:pic>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0018" name="Picture 2" descr="E:\Hinh ip tam\2017-07-25 hinh moi\IMG_4587.JPG"/>
          <p:cNvPicPr>
            <a:picLocks noChangeAspect="1"/>
          </p:cNvPicPr>
          <p:nvPr/>
        </p:nvPicPr>
        <p:blipFill>
          <a:blip r:embed="rId1"/>
          <a:stretch>
            <a:fillRect/>
          </a:stretch>
        </p:blipFill>
        <p:spPr>
          <a:xfrm>
            <a:off x="1803400" y="647700"/>
            <a:ext cx="6997700" cy="5570538"/>
          </a:xfrm>
          <a:prstGeom prst="rect">
            <a:avLst/>
          </a:prstGeom>
          <a:noFill/>
          <a:ln w="9525">
            <a:noFill/>
          </a:ln>
        </p:spPr>
      </p:pic>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42" name="Picture 2" descr="E:\Hinh ip tam\2017-07-25 hinh moi\IMG_4588.JPG"/>
          <p:cNvPicPr>
            <a:picLocks noChangeAspect="1"/>
          </p:cNvPicPr>
          <p:nvPr/>
        </p:nvPicPr>
        <p:blipFill>
          <a:blip r:embed="rId1"/>
          <a:stretch>
            <a:fillRect/>
          </a:stretch>
        </p:blipFill>
        <p:spPr>
          <a:xfrm>
            <a:off x="1333500" y="533400"/>
            <a:ext cx="7467600" cy="5556250"/>
          </a:xfrm>
          <a:prstGeom prst="rect">
            <a:avLst/>
          </a:prstGeom>
          <a:noFill/>
          <a:ln w="9525">
            <a:noFill/>
          </a:ln>
        </p:spPr>
      </p:pic>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2066" name="Picture 2" descr="E:\Hinh ip tam\2017-07-25 hinh moi\IMG_4589.JPG"/>
          <p:cNvPicPr>
            <a:picLocks noChangeAspect="1"/>
          </p:cNvPicPr>
          <p:nvPr/>
        </p:nvPicPr>
        <p:blipFill>
          <a:blip r:embed="rId1"/>
          <a:stretch>
            <a:fillRect/>
          </a:stretch>
        </p:blipFill>
        <p:spPr>
          <a:xfrm>
            <a:off x="1968500" y="609600"/>
            <a:ext cx="6807200" cy="5513388"/>
          </a:xfrm>
          <a:prstGeom prst="rect">
            <a:avLst/>
          </a:prstGeom>
          <a:noFill/>
          <a:ln w="9525">
            <a:noFill/>
          </a:ln>
        </p:spPr>
      </p:pic>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3090" name="Picture 5" descr="."/>
          <p:cNvPicPr>
            <a:picLocks noChangeAspect="1"/>
          </p:cNvPicPr>
          <p:nvPr/>
        </p:nvPicPr>
        <p:blipFill>
          <a:blip r:embed="rId1"/>
          <a:srcRect r="47141"/>
          <a:stretch>
            <a:fillRect/>
          </a:stretch>
        </p:blipFill>
        <p:spPr>
          <a:xfrm>
            <a:off x="1638300" y="685800"/>
            <a:ext cx="6792913" cy="5029200"/>
          </a:xfrm>
          <a:prstGeom prst="rect">
            <a:avLst/>
          </a:prstGeom>
          <a:noFill/>
          <a:ln w="9525">
            <a:noFill/>
          </a:ln>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4114" name="Picture 5" descr="."/>
          <p:cNvPicPr>
            <a:picLocks noChangeAspect="1"/>
          </p:cNvPicPr>
          <p:nvPr/>
        </p:nvPicPr>
        <p:blipFill>
          <a:blip r:embed="rId1"/>
          <a:stretch>
            <a:fillRect/>
          </a:stretch>
        </p:blipFill>
        <p:spPr>
          <a:xfrm>
            <a:off x="257175" y="1517650"/>
            <a:ext cx="9772650" cy="3824288"/>
          </a:xfrm>
          <a:prstGeom prst="rect">
            <a:avLst/>
          </a:prstGeom>
          <a:noFill/>
          <a:ln w="9525">
            <a:noFill/>
          </a:ln>
        </p:spPr>
      </p:pic>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5138" name="Picture 2" descr="E:\Hinh ip tam\2017-07-25 hinh moi\IMG_4590.JPG"/>
          <p:cNvPicPr>
            <a:picLocks noChangeAspect="1"/>
          </p:cNvPicPr>
          <p:nvPr/>
        </p:nvPicPr>
        <p:blipFill>
          <a:blip r:embed="rId1"/>
          <a:stretch>
            <a:fillRect/>
          </a:stretch>
        </p:blipFill>
        <p:spPr>
          <a:xfrm>
            <a:off x="1714500" y="533400"/>
            <a:ext cx="7073900" cy="57721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b="47778"/>
          <a:stretch>
            <a:fillRect/>
          </a:stretch>
        </p:blipFill>
        <p:spPr>
          <a:xfrm>
            <a:off x="723900" y="304800"/>
            <a:ext cx="4333762" cy="3733800"/>
          </a:xfrm>
          <a:prstGeom prst="rect">
            <a:avLst/>
          </a:prstGeom>
        </p:spPr>
      </p:pic>
      <p:pic>
        <p:nvPicPr>
          <p:cNvPr id="4" name="Picture 3" descr="A screenshot of a social media post&#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48889"/>
          <a:stretch>
            <a:fillRect/>
          </a:stretch>
        </p:blipFill>
        <p:spPr>
          <a:xfrm>
            <a:off x="5135126" y="1981200"/>
            <a:ext cx="4427974" cy="37338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1"/>
          <p:cNvSpPr>
            <a:spLocks noGrp="1" noChangeArrowheads="1"/>
          </p:cNvSpPr>
          <p:nvPr/>
        </p:nvSpPr>
        <p:spPr bwMode="auto">
          <a:xfrm>
            <a:off x="1257300" y="1201738"/>
            <a:ext cx="7772400" cy="4454525"/>
          </a:xfrm>
          <a:prstGeom prst="rect">
            <a:avLst/>
          </a:prstGeom>
          <a:noFill/>
          <a:ln w="12700" cap="sq">
            <a:noFill/>
            <a:miter lim="800000"/>
            <a:headEnd type="none" w="sm" len="sm"/>
            <a:tailEnd type="none" w="sm" len="sm"/>
          </a:ln>
          <a:effectLst/>
        </p:spPr>
        <p:txBody>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9pPr>
          </a:lstStyle>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endPar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A</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 Airways</a:t>
            </a:r>
            <a:endPar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B</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Bones &amp; soft tissues</a:t>
            </a:r>
            <a:endPar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C</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 Cardiac silhouette</a:t>
            </a:r>
            <a:endPar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D</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Diaphragm</a:t>
            </a:r>
            <a:endPar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a:pP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E</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a:t>
            </a:r>
            <a:r>
              <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Everything else… the lungs</a:t>
            </a:r>
            <a:endParaRPr kumimoji="0" lang="en-US" sz="32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6162" name="Picture 2" descr="E:\Hinh ip tam\2017-07-25 hinh moi\IMG_4591.JPG"/>
          <p:cNvPicPr>
            <a:picLocks noChangeAspect="1"/>
          </p:cNvPicPr>
          <p:nvPr/>
        </p:nvPicPr>
        <p:blipFill>
          <a:blip r:embed="rId1"/>
          <a:stretch>
            <a:fillRect/>
          </a:stretch>
        </p:blipFill>
        <p:spPr>
          <a:xfrm>
            <a:off x="1943100" y="584200"/>
            <a:ext cx="6718300" cy="5481638"/>
          </a:xfrm>
          <a:prstGeom prst="rect">
            <a:avLst/>
          </a:prstGeom>
          <a:noFill/>
          <a:ln w="9525">
            <a:noFill/>
          </a:ln>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7186" name="Picture 2" descr="E:\Hinh ip tam\2017-07-25 hinh moi\IMG_4592.JPG"/>
          <p:cNvPicPr>
            <a:picLocks noChangeAspect="1"/>
          </p:cNvPicPr>
          <p:nvPr/>
        </p:nvPicPr>
        <p:blipFill>
          <a:blip r:embed="rId1"/>
          <a:stretch>
            <a:fillRect/>
          </a:stretch>
        </p:blipFill>
        <p:spPr>
          <a:xfrm>
            <a:off x="1638300" y="838200"/>
            <a:ext cx="7099300" cy="5281613"/>
          </a:xfrm>
          <a:prstGeom prst="rect">
            <a:avLst/>
          </a:prstGeom>
          <a:noFill/>
          <a:ln w="9525">
            <a:noFill/>
          </a:ln>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8210" name="Picture 2" descr="E:\Hinh ip tam\2017-07-25 hinh moi\IMG_4593.JPG"/>
          <p:cNvPicPr>
            <a:picLocks noChangeAspect="1"/>
          </p:cNvPicPr>
          <p:nvPr/>
        </p:nvPicPr>
        <p:blipFill>
          <a:blip r:embed="rId1"/>
          <a:stretch>
            <a:fillRect/>
          </a:stretch>
        </p:blipFill>
        <p:spPr>
          <a:xfrm>
            <a:off x="1562100" y="450850"/>
            <a:ext cx="7467600" cy="6048375"/>
          </a:xfrm>
          <a:prstGeom prst="rect">
            <a:avLst/>
          </a:prstGeom>
          <a:noFill/>
          <a:ln w="9525">
            <a:noFill/>
          </a:ln>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9234" name="Picture 2" descr="E:\Hinh ip tam\2017-07-25 hinh moi\IMG_4594.JPG"/>
          <p:cNvPicPr>
            <a:picLocks noChangeAspect="1"/>
          </p:cNvPicPr>
          <p:nvPr/>
        </p:nvPicPr>
        <p:blipFill>
          <a:blip r:embed="rId1"/>
          <a:stretch>
            <a:fillRect/>
          </a:stretch>
        </p:blipFill>
        <p:spPr>
          <a:xfrm>
            <a:off x="1574800" y="533400"/>
            <a:ext cx="7378700" cy="5489575"/>
          </a:xfrm>
          <a:prstGeom prst="rect">
            <a:avLst/>
          </a:prstGeom>
          <a:noFill/>
          <a:ln w="9525">
            <a:noFill/>
          </a:ln>
        </p:spPr>
      </p:pic>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0258" name="Picture 5" descr="."/>
          <p:cNvPicPr>
            <a:picLocks noChangeAspect="1"/>
          </p:cNvPicPr>
          <p:nvPr/>
        </p:nvPicPr>
        <p:blipFill>
          <a:blip r:embed="rId1"/>
          <a:stretch>
            <a:fillRect/>
          </a:stretch>
        </p:blipFill>
        <p:spPr>
          <a:xfrm>
            <a:off x="428625" y="1128713"/>
            <a:ext cx="9515475" cy="4052887"/>
          </a:xfrm>
          <a:prstGeom prst="rect">
            <a:avLst/>
          </a:prstGeom>
          <a:noFill/>
          <a:ln w="9525">
            <a:noFill/>
          </a:ln>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282" name="Picture 2" descr="E:\Hinh ip tam\2017-07-25 hinh moi\IMG_4595.JPG"/>
          <p:cNvPicPr>
            <a:picLocks noChangeAspect="1"/>
          </p:cNvPicPr>
          <p:nvPr/>
        </p:nvPicPr>
        <p:blipFill>
          <a:blip r:embed="rId1"/>
          <a:stretch>
            <a:fillRect/>
          </a:stretch>
        </p:blipFill>
        <p:spPr>
          <a:xfrm>
            <a:off x="1803400" y="273050"/>
            <a:ext cx="7377113" cy="5975350"/>
          </a:xfrm>
          <a:prstGeom prst="rect">
            <a:avLst/>
          </a:prstGeom>
          <a:noFill/>
          <a:ln w="9525">
            <a:noFill/>
          </a:ln>
        </p:spPr>
      </p:pic>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2306" name="Picture 2" descr="E:\Hinh ip tam\2017-07-25 hinh moi\IMG_4596.JPG"/>
          <p:cNvPicPr>
            <a:picLocks noChangeAspect="1"/>
          </p:cNvPicPr>
          <p:nvPr/>
        </p:nvPicPr>
        <p:blipFill>
          <a:blip r:embed="rId1"/>
          <a:stretch>
            <a:fillRect/>
          </a:stretch>
        </p:blipFill>
        <p:spPr>
          <a:xfrm>
            <a:off x="1943100" y="768350"/>
            <a:ext cx="6731000" cy="5451475"/>
          </a:xfrm>
          <a:prstGeom prst="rect">
            <a:avLst/>
          </a:prstGeom>
          <a:noFill/>
          <a:ln w="9525">
            <a:noFill/>
          </a:ln>
        </p:spPr>
      </p:pic>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3330" name="Picture 2" descr="E:\Hinh ip tam\2017-07-25 hinh moi\IMG_4597.JPG"/>
          <p:cNvPicPr>
            <a:picLocks noChangeAspect="1"/>
          </p:cNvPicPr>
          <p:nvPr/>
        </p:nvPicPr>
        <p:blipFill>
          <a:blip r:embed="rId1"/>
          <a:stretch>
            <a:fillRect/>
          </a:stretch>
        </p:blipFill>
        <p:spPr>
          <a:xfrm>
            <a:off x="1638300" y="488950"/>
            <a:ext cx="7200900" cy="5832475"/>
          </a:xfrm>
          <a:prstGeom prst="rect">
            <a:avLst/>
          </a:prstGeom>
          <a:noFill/>
          <a:ln w="9525">
            <a:noFill/>
          </a:ln>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4354" name="Picture 2" descr="E:\Hinh ip tam\2017-07-25 hinh moi\IMG_4598.JPG"/>
          <p:cNvPicPr>
            <a:picLocks noChangeAspect="1"/>
          </p:cNvPicPr>
          <p:nvPr/>
        </p:nvPicPr>
        <p:blipFill>
          <a:blip r:embed="rId1"/>
          <a:stretch>
            <a:fillRect/>
          </a:stretch>
        </p:blipFill>
        <p:spPr>
          <a:xfrm>
            <a:off x="1701800" y="444500"/>
            <a:ext cx="6870700" cy="5908675"/>
          </a:xfrm>
          <a:prstGeom prst="rect">
            <a:avLst/>
          </a:prstGeom>
          <a:noFill/>
          <a:ln w="9525">
            <a:noFill/>
          </a:ln>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5378" name="Picture 5" descr="."/>
          <p:cNvPicPr>
            <a:picLocks noChangeAspect="1"/>
          </p:cNvPicPr>
          <p:nvPr/>
        </p:nvPicPr>
        <p:blipFill>
          <a:blip r:embed="rId1"/>
          <a:srcRect r="45589"/>
          <a:stretch>
            <a:fillRect/>
          </a:stretch>
        </p:blipFill>
        <p:spPr>
          <a:xfrm>
            <a:off x="1866900" y="533400"/>
            <a:ext cx="6324600" cy="5475288"/>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Picture 2"/>
          <p:cNvPicPr>
            <a:picLocks noChangeAspect="1"/>
          </p:cNvPicPr>
          <p:nvPr/>
        </p:nvPicPr>
        <p:blipFill>
          <a:blip r:embed="rId1"/>
          <a:stretch>
            <a:fillRect/>
          </a:stretch>
        </p:blipFill>
        <p:spPr>
          <a:xfrm>
            <a:off x="114300" y="1295400"/>
            <a:ext cx="10040938" cy="4010025"/>
          </a:xfrm>
          <a:prstGeom prst="rect">
            <a:avLst/>
          </a:prstGeom>
          <a:noFill/>
          <a:ln w="9525">
            <a:noFill/>
          </a:ln>
        </p:spPr>
      </p:pic>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6402" name="Picture 5" descr="."/>
          <p:cNvPicPr>
            <a:picLocks noChangeAspect="1"/>
          </p:cNvPicPr>
          <p:nvPr/>
        </p:nvPicPr>
        <p:blipFill>
          <a:blip r:embed="rId1"/>
          <a:stretch>
            <a:fillRect/>
          </a:stretch>
        </p:blipFill>
        <p:spPr>
          <a:xfrm>
            <a:off x="342900" y="1219200"/>
            <a:ext cx="9429750" cy="4441825"/>
          </a:xfrm>
          <a:prstGeom prst="rect">
            <a:avLst/>
          </a:prstGeom>
          <a:noFill/>
          <a:ln w="9525">
            <a:noFill/>
          </a:ln>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7426" name="Picture 2" descr="E:\Hinh ip tam\2017-07-25 hinh moi\IMG_4599.JPG"/>
          <p:cNvPicPr>
            <a:picLocks noChangeAspect="1"/>
          </p:cNvPicPr>
          <p:nvPr/>
        </p:nvPicPr>
        <p:blipFill>
          <a:blip r:embed="rId1"/>
          <a:stretch>
            <a:fillRect/>
          </a:stretch>
        </p:blipFill>
        <p:spPr>
          <a:xfrm>
            <a:off x="1879600" y="457200"/>
            <a:ext cx="7073900" cy="5630863"/>
          </a:xfrm>
          <a:prstGeom prst="rect">
            <a:avLst/>
          </a:prstGeom>
          <a:noFill/>
          <a:ln w="9525">
            <a:noFill/>
          </a:ln>
        </p:spPr>
      </p:pic>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8450" name="Picture 2" descr="E:\Hinh ip tam\2017-07-25 hinh moi\IMG_4600.JPG"/>
          <p:cNvPicPr>
            <a:picLocks noChangeAspect="1"/>
          </p:cNvPicPr>
          <p:nvPr/>
        </p:nvPicPr>
        <p:blipFill>
          <a:blip r:embed="rId1"/>
          <a:stretch>
            <a:fillRect/>
          </a:stretch>
        </p:blipFill>
        <p:spPr>
          <a:xfrm>
            <a:off x="1727200" y="723900"/>
            <a:ext cx="6997700" cy="5570538"/>
          </a:xfrm>
          <a:prstGeom prst="rect">
            <a:avLst/>
          </a:prstGeom>
          <a:noFill/>
          <a:ln w="9525">
            <a:noFill/>
          </a:ln>
        </p:spPr>
      </p:pic>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9474" name="Picture 2" descr="E:\Hinh ip tam\2017-07-25 hinh moi\IMG_4601.JPG"/>
          <p:cNvPicPr>
            <a:picLocks noChangeAspect="1"/>
          </p:cNvPicPr>
          <p:nvPr/>
        </p:nvPicPr>
        <p:blipFill>
          <a:blip r:embed="rId1"/>
          <a:stretch>
            <a:fillRect/>
          </a:stretch>
        </p:blipFill>
        <p:spPr>
          <a:xfrm>
            <a:off x="1816100" y="317500"/>
            <a:ext cx="7164388" cy="5702300"/>
          </a:xfrm>
          <a:prstGeom prst="rect">
            <a:avLst/>
          </a:prstGeom>
          <a:noFill/>
          <a:ln w="9525">
            <a:noFill/>
          </a:ln>
        </p:spPr>
      </p:pic>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0498" name="Picture 5" descr="0e1a4bba4a2033a8e337bf46150312_gallery"/>
          <p:cNvPicPr>
            <a:picLocks noChangeAspect="1"/>
          </p:cNvPicPr>
          <p:nvPr/>
        </p:nvPicPr>
        <p:blipFill>
          <a:blip r:embed="rId1"/>
          <a:stretch>
            <a:fillRect/>
          </a:stretch>
        </p:blipFill>
        <p:spPr>
          <a:xfrm>
            <a:off x="2019300" y="838200"/>
            <a:ext cx="6286500" cy="4876800"/>
          </a:xfrm>
          <a:prstGeom prst="rect">
            <a:avLst/>
          </a:prstGeom>
          <a:noFill/>
          <a:ln w="9525">
            <a:noFill/>
          </a:ln>
        </p:spPr>
      </p:pic>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22" name="Picture 7" descr="e9ad2f4339c27d4cc7d33a3961fb85_gallery"/>
          <p:cNvPicPr>
            <a:picLocks noChangeAspect="1"/>
          </p:cNvPicPr>
          <p:nvPr/>
        </p:nvPicPr>
        <p:blipFill>
          <a:blip r:embed="rId1"/>
          <a:stretch>
            <a:fillRect/>
          </a:stretch>
        </p:blipFill>
        <p:spPr>
          <a:xfrm>
            <a:off x="5067300" y="1536700"/>
            <a:ext cx="5057775" cy="3011488"/>
          </a:xfrm>
          <a:prstGeom prst="rect">
            <a:avLst/>
          </a:prstGeom>
          <a:noFill/>
          <a:ln w="9525">
            <a:noFill/>
          </a:ln>
        </p:spPr>
      </p:pic>
      <p:pic>
        <p:nvPicPr>
          <p:cNvPr id="491523" name="Picture 5" descr="0e1a4bba4a2033a8e337bf46150312_gallery"/>
          <p:cNvPicPr>
            <a:picLocks noChangeAspect="1"/>
          </p:cNvPicPr>
          <p:nvPr/>
        </p:nvPicPr>
        <p:blipFill>
          <a:blip r:embed="rId2"/>
          <a:stretch>
            <a:fillRect/>
          </a:stretch>
        </p:blipFill>
        <p:spPr>
          <a:xfrm>
            <a:off x="230188" y="1193800"/>
            <a:ext cx="4767262" cy="3697288"/>
          </a:xfrm>
          <a:prstGeom prst="rect">
            <a:avLst/>
          </a:prstGeom>
          <a:noFill/>
          <a:ln w="9525">
            <a:noFill/>
          </a:ln>
        </p:spPr>
      </p:pic>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2546" name="Picture 2" descr="E:\Hinh ip tam\2017-07-25 hinh moi\IMG_4602.JPG"/>
          <p:cNvPicPr>
            <a:picLocks noChangeAspect="1"/>
          </p:cNvPicPr>
          <p:nvPr/>
        </p:nvPicPr>
        <p:blipFill>
          <a:blip r:embed="rId1"/>
          <a:stretch>
            <a:fillRect/>
          </a:stretch>
        </p:blipFill>
        <p:spPr>
          <a:xfrm>
            <a:off x="1460500" y="463550"/>
            <a:ext cx="7188200" cy="5822950"/>
          </a:xfrm>
          <a:prstGeom prst="rect">
            <a:avLst/>
          </a:prstGeom>
          <a:noFill/>
          <a:ln w="9525">
            <a:noFill/>
          </a:ln>
        </p:spPr>
      </p:pic>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3570" name="Picture 2" descr="E:\Hinh ip tam\2017-07-25 hinh moi\IMG_4603.JPG"/>
          <p:cNvPicPr>
            <a:picLocks noChangeAspect="1"/>
          </p:cNvPicPr>
          <p:nvPr/>
        </p:nvPicPr>
        <p:blipFill>
          <a:blip r:embed="rId1"/>
          <a:stretch>
            <a:fillRect/>
          </a:stretch>
        </p:blipFill>
        <p:spPr>
          <a:xfrm>
            <a:off x="1866900" y="609600"/>
            <a:ext cx="6350000" cy="5537200"/>
          </a:xfrm>
          <a:prstGeom prst="rect">
            <a:avLst/>
          </a:prstGeom>
          <a:noFill/>
          <a:ln w="9525">
            <a:noFill/>
          </a:ln>
        </p:spPr>
      </p:pic>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4594" name="Picture 2" descr="E:\Hinh ip tam\2017-07-25 hinh moi\IMG_4604.JPG"/>
          <p:cNvPicPr>
            <a:picLocks noChangeAspect="1"/>
          </p:cNvPicPr>
          <p:nvPr/>
        </p:nvPicPr>
        <p:blipFill>
          <a:blip r:embed="rId1"/>
          <a:stretch>
            <a:fillRect/>
          </a:stretch>
        </p:blipFill>
        <p:spPr>
          <a:xfrm>
            <a:off x="1790700" y="488950"/>
            <a:ext cx="7213600" cy="5843588"/>
          </a:xfrm>
          <a:prstGeom prst="rect">
            <a:avLst/>
          </a:prstGeom>
          <a:noFill/>
          <a:ln w="9525">
            <a:noFill/>
          </a:ln>
        </p:spPr>
      </p:pic>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5618" name="Picture 2" descr="E:\Hinh ip tam\2017-07-25 hinh moi\IMG_4605.JPG"/>
          <p:cNvPicPr>
            <a:picLocks noChangeAspect="1"/>
          </p:cNvPicPr>
          <p:nvPr/>
        </p:nvPicPr>
        <p:blipFill>
          <a:blip r:embed="rId1"/>
          <a:stretch>
            <a:fillRect/>
          </a:stretch>
        </p:blipFill>
        <p:spPr>
          <a:xfrm>
            <a:off x="1409700" y="342900"/>
            <a:ext cx="7581900" cy="603567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8" name="Picture 2" descr="E:\Hinh ip tam\2017-07-25 hinh moi\IMG_4666.JPG"/>
          <p:cNvPicPr>
            <a:picLocks noChangeAspect="1"/>
          </p:cNvPicPr>
          <p:nvPr/>
        </p:nvPicPr>
        <p:blipFill>
          <a:blip r:embed="rId1"/>
          <a:stretch>
            <a:fillRect/>
          </a:stretch>
        </p:blipFill>
        <p:spPr>
          <a:xfrm>
            <a:off x="1943100" y="304800"/>
            <a:ext cx="6858000" cy="6288088"/>
          </a:xfrm>
          <a:prstGeom prst="rect">
            <a:avLst/>
          </a:prstGeom>
          <a:noFill/>
          <a:ln w="9525">
            <a:noFill/>
          </a:ln>
        </p:spPr>
      </p:pic>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6642" name="Picture 5" descr="."/>
          <p:cNvPicPr>
            <a:picLocks noChangeAspect="1"/>
          </p:cNvPicPr>
          <p:nvPr/>
        </p:nvPicPr>
        <p:blipFill>
          <a:blip r:embed="rId1"/>
          <a:srcRect l="8824" r="8824"/>
          <a:stretch>
            <a:fillRect/>
          </a:stretch>
        </p:blipFill>
        <p:spPr>
          <a:xfrm>
            <a:off x="1800225" y="762000"/>
            <a:ext cx="7200900" cy="4787900"/>
          </a:xfrm>
          <a:prstGeom prst="rect">
            <a:avLst/>
          </a:prstGeom>
          <a:noFill/>
          <a:ln w="9525">
            <a:noFill/>
          </a:ln>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7666" name="Picture 2" descr="E:\Hinh ip tam\2017-07-25 hinh moi\IMG_4606.JPG"/>
          <p:cNvPicPr>
            <a:picLocks noChangeAspect="1"/>
          </p:cNvPicPr>
          <p:nvPr/>
        </p:nvPicPr>
        <p:blipFill>
          <a:blip r:embed="rId1"/>
          <a:stretch>
            <a:fillRect/>
          </a:stretch>
        </p:blipFill>
        <p:spPr>
          <a:xfrm>
            <a:off x="1638300" y="698500"/>
            <a:ext cx="6985000" cy="5559425"/>
          </a:xfrm>
          <a:prstGeom prst="rect">
            <a:avLst/>
          </a:prstGeom>
          <a:noFill/>
          <a:ln w="9525">
            <a:noFill/>
          </a:ln>
        </p:spPr>
      </p:pic>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8690" name="Picture 2" descr="E:\Hinh ip tam\2017-07-25 hinh moi\IMG_4607.JPG"/>
          <p:cNvPicPr>
            <a:picLocks noChangeAspect="1"/>
          </p:cNvPicPr>
          <p:nvPr/>
        </p:nvPicPr>
        <p:blipFill>
          <a:blip r:embed="rId1"/>
          <a:stretch>
            <a:fillRect/>
          </a:stretch>
        </p:blipFill>
        <p:spPr>
          <a:xfrm>
            <a:off x="2095500" y="838200"/>
            <a:ext cx="6700838" cy="5334000"/>
          </a:xfrm>
          <a:prstGeom prst="rect">
            <a:avLst/>
          </a:prstGeom>
          <a:noFill/>
          <a:ln w="9525">
            <a:noFill/>
          </a:ln>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9714" name="Picture 2" descr="E:\Hinh ip tam\2017-07-25 hinh moi\IMG_4608.JPG"/>
          <p:cNvPicPr>
            <a:picLocks noChangeAspect="1"/>
          </p:cNvPicPr>
          <p:nvPr/>
        </p:nvPicPr>
        <p:blipFill>
          <a:blip r:embed="rId1"/>
          <a:stretch>
            <a:fillRect/>
          </a:stretch>
        </p:blipFill>
        <p:spPr>
          <a:xfrm>
            <a:off x="2095500" y="457200"/>
            <a:ext cx="7083425" cy="5638800"/>
          </a:xfrm>
          <a:prstGeom prst="rect">
            <a:avLst/>
          </a:prstGeom>
          <a:noFill/>
          <a:ln w="9525">
            <a:noFill/>
          </a:ln>
        </p:spPr>
      </p:pic>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0738" name="Picture 7" descr="."/>
          <p:cNvPicPr>
            <a:picLocks noChangeAspect="1"/>
          </p:cNvPicPr>
          <p:nvPr/>
        </p:nvPicPr>
        <p:blipFill>
          <a:blip r:embed="rId1"/>
          <a:stretch>
            <a:fillRect/>
          </a:stretch>
        </p:blipFill>
        <p:spPr>
          <a:xfrm>
            <a:off x="342900" y="1066800"/>
            <a:ext cx="9644063" cy="4114800"/>
          </a:xfrm>
          <a:prstGeom prst="rect">
            <a:avLst/>
          </a:prstGeom>
          <a:noFill/>
          <a:ln w="9525">
            <a:noFill/>
          </a:ln>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62" name="Picture 2" descr="E:\Hinh ip tam\2017-07-25 hinh moi\IMG_4609.JPG"/>
          <p:cNvPicPr>
            <a:picLocks noChangeAspect="1"/>
          </p:cNvPicPr>
          <p:nvPr/>
        </p:nvPicPr>
        <p:blipFill>
          <a:blip r:embed="rId1"/>
          <a:stretch>
            <a:fillRect/>
          </a:stretch>
        </p:blipFill>
        <p:spPr>
          <a:xfrm>
            <a:off x="1638300" y="577850"/>
            <a:ext cx="6934200" cy="5894388"/>
          </a:xfrm>
          <a:prstGeom prst="rect">
            <a:avLst/>
          </a:prstGeom>
          <a:noFill/>
          <a:ln w="9525">
            <a:noFill/>
          </a:ln>
        </p:spPr>
      </p:pic>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2786" name="Picture 2" descr="E:\Hinh ip tam\2017-07-25 hinh moi\IMG_4610.JPG"/>
          <p:cNvPicPr>
            <a:picLocks noChangeAspect="1"/>
          </p:cNvPicPr>
          <p:nvPr/>
        </p:nvPicPr>
        <p:blipFill>
          <a:blip r:embed="rId1"/>
          <a:stretch>
            <a:fillRect/>
          </a:stretch>
        </p:blipFill>
        <p:spPr>
          <a:xfrm>
            <a:off x="1943100" y="609600"/>
            <a:ext cx="6350000" cy="5702300"/>
          </a:xfrm>
          <a:prstGeom prst="rect">
            <a:avLst/>
          </a:prstGeom>
          <a:noFill/>
          <a:ln w="9525">
            <a:noFill/>
          </a:ln>
        </p:spPr>
      </p:pic>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3810" name="Picture 2" descr="E:\Hinh ip tam\2017-07-25 hinh moi\IMG_4611.JPG"/>
          <p:cNvPicPr>
            <a:picLocks noChangeAspect="1"/>
          </p:cNvPicPr>
          <p:nvPr/>
        </p:nvPicPr>
        <p:blipFill>
          <a:blip r:embed="rId1"/>
          <a:stretch>
            <a:fillRect/>
          </a:stretch>
        </p:blipFill>
        <p:spPr>
          <a:xfrm>
            <a:off x="1790700" y="457200"/>
            <a:ext cx="7180263" cy="5715000"/>
          </a:xfrm>
          <a:prstGeom prst="rect">
            <a:avLst/>
          </a:prstGeom>
          <a:noFill/>
          <a:ln w="9525">
            <a:noFill/>
          </a:ln>
        </p:spPr>
      </p:pic>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4834" name="Picture 2" descr="E:\Hinh ip tam\2017-07-25 hinh moi\IMG_4612.JPG"/>
          <p:cNvPicPr>
            <a:picLocks noChangeAspect="1"/>
          </p:cNvPicPr>
          <p:nvPr/>
        </p:nvPicPr>
        <p:blipFill>
          <a:blip r:embed="rId1"/>
          <a:stretch>
            <a:fillRect/>
          </a:stretch>
        </p:blipFill>
        <p:spPr>
          <a:xfrm>
            <a:off x="1943100" y="685800"/>
            <a:ext cx="6858000" cy="5554663"/>
          </a:xfrm>
          <a:prstGeom prst="rect">
            <a:avLst/>
          </a:prstGeom>
          <a:noFill/>
          <a:ln w="9525">
            <a:noFill/>
          </a:ln>
        </p:spPr>
      </p:pic>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5858" name="Picture 4"/>
          <p:cNvPicPr>
            <a:picLocks noChangeAspect="1"/>
          </p:cNvPicPr>
          <p:nvPr/>
        </p:nvPicPr>
        <p:blipFill>
          <a:blip r:embed="rId1"/>
          <a:srcRect l="25999" t="40889" r="42000" b="5779"/>
          <a:stretch>
            <a:fillRect/>
          </a:stretch>
        </p:blipFill>
        <p:spPr>
          <a:xfrm>
            <a:off x="2400300" y="685800"/>
            <a:ext cx="6035675" cy="502920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1"/>
          <p:cNvSpPr>
            <a:spLocks noGrp="1" noChangeArrowheads="1"/>
          </p:cNvSpPr>
          <p:nvPr/>
        </p:nvSpPr>
        <p:spPr bwMode="auto">
          <a:xfrm>
            <a:off x="1181100" y="609600"/>
            <a:ext cx="7772400" cy="4454525"/>
          </a:xfrm>
          <a:prstGeom prst="rect">
            <a:avLst/>
          </a:prstGeom>
          <a:noFill/>
          <a:ln w="12700" cap="sq">
            <a:noFill/>
            <a:miter lim="800000"/>
            <a:headEnd type="none" w="sm" len="sm"/>
            <a:tailEnd type="none" w="sm" len="sm"/>
          </a:ln>
          <a:effectLst/>
        </p:spPr>
        <p:txBody>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9pPr>
          </a:lstStyle>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endParaRPr kumimoji="0" 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R</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Rotation (clavicles- symmetric &amp; flush with sternum)</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I</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Inspiration (want to see at least 8-9 ribs for good film)</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P</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Penetration (should see vertebral bodies thru the heart)</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None/>
              <a:defRPr/>
            </a:pP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A</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Airways (trachea shifted or irregular, bronchiectasis, ETT)</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B</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Bones (frxs, osteoporosis, lytic lesions, skeletal deform’s)</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C</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Cardiac silhouette (CM, chamber enlargements, aorta, Ca</a:t>
            </a:r>
            <a:r>
              <a:rPr kumimoji="0" lang="en-US" sz="2000" b="1" i="0" u="none" strike="noStrike" kern="1200" cap="none" spc="0" normalizeH="0" baseline="3000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D</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Diaphragm (R higher L?, phrenic nerve palsy, pleural lesions)</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E</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Effusions (pleural/pericardial; effusion size, does it layer out)</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F</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Free air (under diaphragm, in sub-Q tissue, mediastinum)</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G</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GI pathology gastric bubble (shifted by spleen)</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H</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Hilum (LAD, vascular congestion, calcifications/granulomas)</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IJ</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IJ catheters &amp; other lines (confirm they are in the right place)</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K</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Kerley-B lines, Kypho-scoliosis and skeletal deformities</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75000"/>
              <a:buFont typeface="Wingdings" panose="05000000000000000000" pitchFamily="2" charset="2"/>
              <a:buChar char="n"/>
              <a:defRPr/>
            </a:pP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rPr>
              <a:t>L</a:t>
            </a:r>
            <a:r>
              <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sym typeface="Wingdings" panose="05000000000000000000" pitchFamily="2" charset="2"/>
              </a:rPr>
              <a:t>   And finally… the LUNGS!!!!!!!</a:t>
            </a:r>
            <a:endParaRPr kumimoji="0" 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6882" name="Rectangle 2"/>
          <p:cNvSpPr>
            <a:spLocks noGrp="1"/>
          </p:cNvSpPr>
          <p:nvPr>
            <p:ph type="title"/>
          </p:nvPr>
        </p:nvSpPr>
        <p:spPr>
          <a:ln/>
        </p:spPr>
        <p:txBody>
          <a:bodyPr vert="horz" wrap="square" lIns="91440" tIns="45720" rIns="91440" bIns="45720" anchor="ctr"/>
          <a:p>
            <a:endParaRPr lang="en-US" altLang="x-none" dirty="0"/>
          </a:p>
        </p:txBody>
      </p:sp>
      <p:sp>
        <p:nvSpPr>
          <p:cNvPr id="506883" name="Rectangle 3"/>
          <p:cNvSpPr>
            <a:spLocks noGrp="1"/>
          </p:cNvSpPr>
          <p:nvPr>
            <p:ph idx="1"/>
          </p:nvPr>
        </p:nvSpPr>
        <p:spPr>
          <a:ln/>
        </p:spPr>
        <p:txBody>
          <a:bodyPr vert="horz" wrap="square" lIns="91440" tIns="45720" rIns="91440" bIns="45720" anchor="t"/>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r>
              <a:rPr lang="en-US" altLang="x-none" sz="2400" dirty="0"/>
              <a:t>RUL collapse</a:t>
            </a:r>
            <a:endParaRPr lang="en-US" altLang="x-none" sz="2400" dirty="0"/>
          </a:p>
        </p:txBody>
      </p:sp>
      <p:pic>
        <p:nvPicPr>
          <p:cNvPr id="506884" name="Picture 4"/>
          <p:cNvPicPr>
            <a:picLocks noChangeAspect="1"/>
          </p:cNvPicPr>
          <p:nvPr/>
        </p:nvPicPr>
        <p:blipFill>
          <a:blip r:embed="rId1"/>
          <a:srcRect l="25999" t="40889" r="42000" b="5779"/>
          <a:stretch>
            <a:fillRect/>
          </a:stretch>
        </p:blipFill>
        <p:spPr>
          <a:xfrm>
            <a:off x="428625" y="1600200"/>
            <a:ext cx="4371975" cy="3643313"/>
          </a:xfrm>
          <a:prstGeom prst="rect">
            <a:avLst/>
          </a:prstGeom>
          <a:noFill/>
          <a:ln w="9525">
            <a:noFill/>
          </a:ln>
        </p:spPr>
      </p:pic>
      <p:pic>
        <p:nvPicPr>
          <p:cNvPr id="506885" name="Picture 5"/>
          <p:cNvPicPr>
            <a:picLocks noChangeAspect="1"/>
          </p:cNvPicPr>
          <p:nvPr/>
        </p:nvPicPr>
        <p:blipFill>
          <a:blip r:embed="rId2"/>
          <a:srcRect l="25581" t="40605" r="41861" b="8786"/>
          <a:stretch>
            <a:fillRect/>
          </a:stretch>
        </p:blipFill>
        <p:spPr>
          <a:xfrm>
            <a:off x="5143500" y="1600200"/>
            <a:ext cx="4629150" cy="3598863"/>
          </a:xfrm>
          <a:prstGeom prst="rect">
            <a:avLst/>
          </a:prstGeom>
          <a:noFill/>
          <a:ln w="9525">
            <a:noFill/>
          </a:ln>
        </p:spPr>
      </p:pic>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7906" name="Picture 2" descr="E:\Hinh ip tam\2017-07-25 hinh moi\IMG_4613.JPG"/>
          <p:cNvPicPr>
            <a:picLocks noChangeAspect="1"/>
          </p:cNvPicPr>
          <p:nvPr/>
        </p:nvPicPr>
        <p:blipFill>
          <a:blip r:embed="rId1"/>
          <a:stretch>
            <a:fillRect/>
          </a:stretch>
        </p:blipFill>
        <p:spPr>
          <a:xfrm>
            <a:off x="1968500" y="609600"/>
            <a:ext cx="6350000" cy="5562600"/>
          </a:xfrm>
          <a:prstGeom prst="rect">
            <a:avLst/>
          </a:prstGeom>
          <a:noFill/>
          <a:ln w="9525">
            <a:noFill/>
          </a:ln>
        </p:spPr>
      </p:pic>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8930" name="Picture 2" descr="E:\Hinh ip tam\2017-07-25 hinh moi\IMG_4614.JPG"/>
          <p:cNvPicPr>
            <a:picLocks noChangeAspect="1"/>
          </p:cNvPicPr>
          <p:nvPr/>
        </p:nvPicPr>
        <p:blipFill>
          <a:blip r:embed="rId1"/>
          <a:stretch>
            <a:fillRect/>
          </a:stretch>
        </p:blipFill>
        <p:spPr>
          <a:xfrm>
            <a:off x="2044700" y="882650"/>
            <a:ext cx="6350000" cy="5143500"/>
          </a:xfrm>
          <a:prstGeom prst="rect">
            <a:avLst/>
          </a:prstGeom>
          <a:noFill/>
          <a:ln w="9525">
            <a:noFill/>
          </a:ln>
        </p:spPr>
      </p:pic>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9954" name="Picture 2" descr="E:\Hinh ip tam\2017-07-25 hinh moi\IMG_4615.JPG"/>
          <p:cNvPicPr>
            <a:picLocks noChangeAspect="1"/>
          </p:cNvPicPr>
          <p:nvPr/>
        </p:nvPicPr>
        <p:blipFill>
          <a:blip r:embed="rId1"/>
          <a:stretch>
            <a:fillRect/>
          </a:stretch>
        </p:blipFill>
        <p:spPr>
          <a:xfrm>
            <a:off x="2070100" y="857250"/>
            <a:ext cx="6350000" cy="5270500"/>
          </a:xfrm>
          <a:prstGeom prst="rect">
            <a:avLst/>
          </a:prstGeom>
          <a:noFill/>
          <a:ln w="9525">
            <a:noFill/>
          </a:ln>
        </p:spPr>
      </p:pic>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0978" name="Picture 4"/>
          <p:cNvPicPr>
            <a:picLocks noChangeAspect="1"/>
          </p:cNvPicPr>
          <p:nvPr/>
        </p:nvPicPr>
        <p:blipFill>
          <a:blip r:embed="rId1"/>
          <a:srcRect l="25555" t="41533" r="41676" b="7045"/>
          <a:stretch>
            <a:fillRect/>
          </a:stretch>
        </p:blipFill>
        <p:spPr>
          <a:xfrm>
            <a:off x="2070100" y="762000"/>
            <a:ext cx="5791200" cy="4537075"/>
          </a:xfrm>
          <a:prstGeom prst="rect">
            <a:avLst/>
          </a:prstGeom>
          <a:noFill/>
          <a:ln w="9525">
            <a:noFill/>
          </a:ln>
        </p:spPr>
      </p:pic>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02" name="Rectangle 2"/>
          <p:cNvSpPr>
            <a:spLocks noGrp="1"/>
          </p:cNvSpPr>
          <p:nvPr>
            <p:ph type="title"/>
          </p:nvPr>
        </p:nvSpPr>
        <p:spPr>
          <a:ln/>
        </p:spPr>
        <p:txBody>
          <a:bodyPr vert="horz" wrap="square" lIns="91440" tIns="45720" rIns="91440" bIns="45720" anchor="ctr"/>
          <a:p>
            <a:endParaRPr lang="en-US" altLang="x-none" dirty="0"/>
          </a:p>
        </p:txBody>
      </p:sp>
      <p:sp>
        <p:nvSpPr>
          <p:cNvPr id="512003" name="Rectangle 3"/>
          <p:cNvSpPr>
            <a:spLocks noGrp="1"/>
          </p:cNvSpPr>
          <p:nvPr>
            <p:ph idx="1"/>
          </p:nvPr>
        </p:nvSpPr>
        <p:spPr>
          <a:ln/>
        </p:spPr>
        <p:txBody>
          <a:bodyPr vert="horz" wrap="square" lIns="91440" tIns="45720" rIns="91440" bIns="45720" anchor="t"/>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r>
              <a:rPr lang="en-US" altLang="x-none" sz="2400" dirty="0"/>
              <a:t>LLL collapse</a:t>
            </a:r>
            <a:endParaRPr lang="en-US" altLang="x-none" sz="2400" dirty="0"/>
          </a:p>
        </p:txBody>
      </p:sp>
      <p:pic>
        <p:nvPicPr>
          <p:cNvPr id="512004" name="Picture 4"/>
          <p:cNvPicPr>
            <a:picLocks noChangeAspect="1"/>
          </p:cNvPicPr>
          <p:nvPr/>
        </p:nvPicPr>
        <p:blipFill>
          <a:blip r:embed="rId1"/>
          <a:srcRect l="25555" t="41533" r="41676" b="7045"/>
          <a:stretch>
            <a:fillRect/>
          </a:stretch>
        </p:blipFill>
        <p:spPr>
          <a:xfrm>
            <a:off x="257175" y="1219200"/>
            <a:ext cx="4972050" cy="3895725"/>
          </a:xfrm>
          <a:prstGeom prst="rect">
            <a:avLst/>
          </a:prstGeom>
          <a:noFill/>
          <a:ln w="9525">
            <a:noFill/>
          </a:ln>
        </p:spPr>
      </p:pic>
      <p:pic>
        <p:nvPicPr>
          <p:cNvPr id="512005" name="Picture 5"/>
          <p:cNvPicPr>
            <a:picLocks noChangeAspect="1"/>
          </p:cNvPicPr>
          <p:nvPr/>
        </p:nvPicPr>
        <p:blipFill>
          <a:blip r:embed="rId2"/>
          <a:srcRect l="26563" t="40521" r="41222" b="6609"/>
          <a:stretch>
            <a:fillRect/>
          </a:stretch>
        </p:blipFill>
        <p:spPr>
          <a:xfrm>
            <a:off x="5400675" y="1236663"/>
            <a:ext cx="4629150" cy="3792537"/>
          </a:xfrm>
          <a:prstGeom prst="rect">
            <a:avLst/>
          </a:prstGeom>
          <a:noFill/>
          <a:ln w="9525">
            <a:noFill/>
          </a:ln>
        </p:spPr>
      </p:pic>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3026" name="Picture 2" descr="E:\Hinh ip tam\2017-07-25 hinh moi\IMG_4616.JPG"/>
          <p:cNvPicPr>
            <a:picLocks noChangeAspect="1"/>
          </p:cNvPicPr>
          <p:nvPr/>
        </p:nvPicPr>
        <p:blipFill>
          <a:blip r:embed="rId1"/>
          <a:stretch>
            <a:fillRect/>
          </a:stretch>
        </p:blipFill>
        <p:spPr>
          <a:xfrm>
            <a:off x="1866900" y="882650"/>
            <a:ext cx="6350000" cy="5118100"/>
          </a:xfrm>
          <a:prstGeom prst="rect">
            <a:avLst/>
          </a:prstGeom>
          <a:noFill/>
          <a:ln w="9525">
            <a:noFill/>
          </a:ln>
        </p:spPr>
      </p:pic>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4050" name="Picture 2" descr="E:\Hinh ip tam\2017-07-25 hinh moi\IMG_4617.JPG"/>
          <p:cNvPicPr>
            <a:picLocks noChangeAspect="1"/>
          </p:cNvPicPr>
          <p:nvPr/>
        </p:nvPicPr>
        <p:blipFill>
          <a:blip r:embed="rId1"/>
          <a:stretch>
            <a:fillRect/>
          </a:stretch>
        </p:blipFill>
        <p:spPr>
          <a:xfrm>
            <a:off x="2324100" y="723900"/>
            <a:ext cx="6350000" cy="5054600"/>
          </a:xfrm>
          <a:prstGeom prst="rect">
            <a:avLst/>
          </a:prstGeom>
          <a:noFill/>
          <a:ln w="9525">
            <a:noFill/>
          </a:ln>
        </p:spPr>
      </p:pic>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5074" name="Picture 2" descr="E:\Hinh ip tam\2017-07-25 hinh moi\IMG_4618.JPG"/>
          <p:cNvPicPr>
            <a:picLocks noChangeAspect="1"/>
          </p:cNvPicPr>
          <p:nvPr/>
        </p:nvPicPr>
        <p:blipFill>
          <a:blip r:embed="rId1"/>
          <a:stretch>
            <a:fillRect/>
          </a:stretch>
        </p:blipFill>
        <p:spPr>
          <a:xfrm>
            <a:off x="1778000" y="552450"/>
            <a:ext cx="6350000" cy="5270500"/>
          </a:xfrm>
          <a:prstGeom prst="rect">
            <a:avLst/>
          </a:prstGeom>
          <a:noFill/>
          <a:ln w="9525">
            <a:noFill/>
          </a:ln>
        </p:spPr>
      </p:pic>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6098" name="Picture 5" descr="."/>
          <p:cNvPicPr>
            <a:picLocks noChangeAspect="1"/>
          </p:cNvPicPr>
          <p:nvPr/>
        </p:nvPicPr>
        <p:blipFill>
          <a:blip r:embed="rId1"/>
          <a:srcRect r="43149"/>
          <a:stretch>
            <a:fillRect/>
          </a:stretch>
        </p:blipFill>
        <p:spPr>
          <a:xfrm>
            <a:off x="2400300" y="838200"/>
            <a:ext cx="5483225" cy="505777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Picture 2"/>
          <p:cNvPicPr>
            <a:picLocks noChangeAspect="1"/>
          </p:cNvPicPr>
          <p:nvPr/>
        </p:nvPicPr>
        <p:blipFill>
          <a:blip r:embed="rId1"/>
          <a:stretch>
            <a:fillRect/>
          </a:stretch>
        </p:blipFill>
        <p:spPr>
          <a:xfrm>
            <a:off x="528638" y="1004888"/>
            <a:ext cx="9229725" cy="4848225"/>
          </a:xfrm>
          <a:prstGeom prst="rect">
            <a:avLst/>
          </a:prstGeom>
          <a:noFill/>
          <a:ln w="9525">
            <a:noFill/>
          </a:ln>
        </p:spPr>
      </p:pic>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7122" name="Picture 2" descr="E:\Hinh ip tam\2017-07-25 hinh moi\IMG_4619.JPG"/>
          <p:cNvPicPr>
            <a:picLocks noChangeAspect="1"/>
          </p:cNvPicPr>
          <p:nvPr/>
        </p:nvPicPr>
        <p:blipFill>
          <a:blip r:embed="rId1"/>
          <a:stretch>
            <a:fillRect/>
          </a:stretch>
        </p:blipFill>
        <p:spPr>
          <a:xfrm>
            <a:off x="1562100" y="642938"/>
            <a:ext cx="6883400" cy="5478462"/>
          </a:xfrm>
          <a:prstGeom prst="rect">
            <a:avLst/>
          </a:prstGeom>
          <a:noFill/>
          <a:ln w="9525">
            <a:noFill/>
          </a:ln>
        </p:spPr>
      </p:pic>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8146" name="Picture 2" descr="E:\Hinh ip tam\2017-07-25 hinh moi\IMG_4620.JPG"/>
          <p:cNvPicPr>
            <a:picLocks noChangeAspect="1"/>
          </p:cNvPicPr>
          <p:nvPr/>
        </p:nvPicPr>
        <p:blipFill>
          <a:blip r:embed="rId1"/>
          <a:stretch>
            <a:fillRect/>
          </a:stretch>
        </p:blipFill>
        <p:spPr>
          <a:xfrm>
            <a:off x="1689100" y="927100"/>
            <a:ext cx="6807200" cy="5418138"/>
          </a:xfrm>
          <a:prstGeom prst="rect">
            <a:avLst/>
          </a:prstGeom>
          <a:noFill/>
          <a:ln w="9525">
            <a:noFill/>
          </a:ln>
        </p:spPr>
      </p:pic>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9170" name="Picture 2" descr="E:\Hinh ip tam\2017-07-25 hinh moi\IMG_4621.JPG"/>
          <p:cNvPicPr>
            <a:picLocks noChangeAspect="1"/>
          </p:cNvPicPr>
          <p:nvPr/>
        </p:nvPicPr>
        <p:blipFill>
          <a:blip r:embed="rId1"/>
          <a:stretch>
            <a:fillRect/>
          </a:stretch>
        </p:blipFill>
        <p:spPr>
          <a:xfrm>
            <a:off x="1790700" y="533400"/>
            <a:ext cx="7180263" cy="5715000"/>
          </a:xfrm>
          <a:prstGeom prst="rect">
            <a:avLst/>
          </a:prstGeom>
          <a:noFill/>
          <a:ln w="9525">
            <a:noFill/>
          </a:ln>
        </p:spPr>
      </p:pic>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0194" name="Picture 5" descr="."/>
          <p:cNvPicPr>
            <a:picLocks noChangeAspect="1"/>
          </p:cNvPicPr>
          <p:nvPr/>
        </p:nvPicPr>
        <p:blipFill>
          <a:blip r:embed="rId1"/>
          <a:stretch>
            <a:fillRect/>
          </a:stretch>
        </p:blipFill>
        <p:spPr>
          <a:xfrm>
            <a:off x="2476500" y="990600"/>
            <a:ext cx="5657850" cy="4891088"/>
          </a:xfrm>
          <a:prstGeom prst="rect">
            <a:avLst/>
          </a:prstGeom>
          <a:noFill/>
          <a:ln w="9525">
            <a:noFill/>
          </a:ln>
        </p:spPr>
      </p:pic>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1218" name="Picture 2" descr="E:\Hinh ip tam\2017-07-25 hinh moi\IMG_4622.JPG"/>
          <p:cNvPicPr>
            <a:picLocks noChangeAspect="1"/>
          </p:cNvPicPr>
          <p:nvPr/>
        </p:nvPicPr>
        <p:blipFill>
          <a:blip r:embed="rId1"/>
          <a:stretch>
            <a:fillRect/>
          </a:stretch>
        </p:blipFill>
        <p:spPr>
          <a:xfrm>
            <a:off x="1485900" y="584200"/>
            <a:ext cx="7137400" cy="5681663"/>
          </a:xfrm>
          <a:prstGeom prst="rect">
            <a:avLst/>
          </a:prstGeom>
          <a:noFill/>
          <a:ln w="9525">
            <a:noFill/>
          </a:ln>
        </p:spPr>
      </p:pic>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42" name="Picture 2" descr="E:\Hinh ip tam\2017-07-25 hinh moi\IMG_4623.JPG"/>
          <p:cNvPicPr>
            <a:picLocks noChangeAspect="1"/>
          </p:cNvPicPr>
          <p:nvPr/>
        </p:nvPicPr>
        <p:blipFill>
          <a:blip r:embed="rId1"/>
          <a:stretch>
            <a:fillRect/>
          </a:stretch>
        </p:blipFill>
        <p:spPr>
          <a:xfrm>
            <a:off x="1562100" y="622300"/>
            <a:ext cx="7277100" cy="5792788"/>
          </a:xfrm>
          <a:prstGeom prst="rect">
            <a:avLst/>
          </a:prstGeom>
          <a:noFill/>
          <a:ln w="9525">
            <a:noFill/>
          </a:ln>
        </p:spPr>
      </p:pic>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3266" name="Picture 2" descr="E:\Hinh ip tam\2017-07-25 hinh moi\IMG_4624.JPG"/>
          <p:cNvPicPr>
            <a:picLocks noChangeAspect="1"/>
          </p:cNvPicPr>
          <p:nvPr/>
        </p:nvPicPr>
        <p:blipFill>
          <a:blip r:embed="rId1"/>
          <a:stretch>
            <a:fillRect/>
          </a:stretch>
        </p:blipFill>
        <p:spPr>
          <a:xfrm>
            <a:off x="1714500" y="603250"/>
            <a:ext cx="7137400" cy="5753100"/>
          </a:xfrm>
          <a:prstGeom prst="rect">
            <a:avLst/>
          </a:prstGeom>
          <a:noFill/>
          <a:ln w="9525">
            <a:noFill/>
          </a:ln>
        </p:spPr>
      </p:pic>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4290" name="Picture 2" descr="E:\Hinh ip tam\2017-07-25 hinh moi\IMG_4625.JPG"/>
          <p:cNvPicPr>
            <a:picLocks noChangeAspect="1"/>
          </p:cNvPicPr>
          <p:nvPr/>
        </p:nvPicPr>
        <p:blipFill>
          <a:blip r:embed="rId1"/>
          <a:stretch>
            <a:fillRect/>
          </a:stretch>
        </p:blipFill>
        <p:spPr>
          <a:xfrm>
            <a:off x="1485900" y="609600"/>
            <a:ext cx="7340600" cy="5843588"/>
          </a:xfrm>
          <a:prstGeom prst="rect">
            <a:avLst/>
          </a:prstGeom>
          <a:noFill/>
          <a:ln w="9525">
            <a:noFill/>
          </a:ln>
        </p:spPr>
      </p:pic>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5314" name="Picture 2" descr="E:\Hinh ip tam\2017-07-25 hinh moi\IMG_4626.JPG"/>
          <p:cNvPicPr>
            <a:picLocks noChangeAspect="1"/>
          </p:cNvPicPr>
          <p:nvPr/>
        </p:nvPicPr>
        <p:blipFill>
          <a:blip r:embed="rId1"/>
          <a:stretch>
            <a:fillRect/>
          </a:stretch>
        </p:blipFill>
        <p:spPr>
          <a:xfrm>
            <a:off x="1778000" y="787400"/>
            <a:ext cx="6946900" cy="5529263"/>
          </a:xfrm>
          <a:prstGeom prst="rect">
            <a:avLst/>
          </a:prstGeom>
          <a:noFill/>
          <a:ln w="9525">
            <a:noFill/>
          </a:ln>
        </p:spPr>
      </p:pic>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6338" name="Picture 4"/>
          <p:cNvPicPr>
            <a:picLocks noChangeAspect="1"/>
          </p:cNvPicPr>
          <p:nvPr/>
        </p:nvPicPr>
        <p:blipFill>
          <a:blip r:embed="rId1"/>
          <a:srcRect l="26563" t="23514" r="42188" b="13840"/>
          <a:stretch>
            <a:fillRect/>
          </a:stretch>
        </p:blipFill>
        <p:spPr>
          <a:xfrm>
            <a:off x="2247900" y="660400"/>
            <a:ext cx="5562600" cy="5570538"/>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all chest"/>
          <p:cNvPicPr>
            <a:picLocks noChangeAspect="1"/>
          </p:cNvPicPr>
          <p:nvPr/>
        </p:nvPicPr>
        <p:blipFill>
          <a:blip r:embed="rId1"/>
          <a:stretch>
            <a:fillRect/>
          </a:stretch>
        </p:blipFill>
        <p:spPr>
          <a:xfrm>
            <a:off x="2552700" y="381000"/>
            <a:ext cx="5192713" cy="5943600"/>
          </a:xfrm>
          <a:prstGeom prst="rect">
            <a:avLst/>
          </a:prstGeom>
          <a:noFill/>
          <a:ln w="9525">
            <a:noFill/>
          </a:ln>
        </p:spPr>
      </p:pic>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7362" name="Rectangle 2"/>
          <p:cNvSpPr>
            <a:spLocks noGrp="1"/>
          </p:cNvSpPr>
          <p:nvPr>
            <p:ph type="title"/>
          </p:nvPr>
        </p:nvSpPr>
        <p:spPr>
          <a:ln/>
        </p:spPr>
        <p:txBody>
          <a:bodyPr vert="horz" wrap="square" lIns="91440" tIns="45720" rIns="91440" bIns="45720" anchor="ctr"/>
          <a:p>
            <a:endParaRPr lang="en-US" altLang="x-none" dirty="0"/>
          </a:p>
        </p:txBody>
      </p:sp>
      <p:sp>
        <p:nvSpPr>
          <p:cNvPr id="527363" name="Rectangle 3"/>
          <p:cNvSpPr>
            <a:spLocks noGrp="1"/>
          </p:cNvSpPr>
          <p:nvPr>
            <p:ph idx="1"/>
          </p:nvPr>
        </p:nvSpPr>
        <p:spPr>
          <a:ln/>
        </p:spPr>
        <p:txBody>
          <a:bodyPr vert="horz" wrap="square" lIns="91440" tIns="45720" rIns="91440" bIns="45720" anchor="t"/>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r>
              <a:rPr lang="en-US" altLang="x-none" sz="2000" dirty="0"/>
              <a:t>Tracheobronchial anatomy, the trachea is located on the right side of the aortic knuckle and slightly to the right of the midline, the carina is the point at which the lower edge of left and right main bronchi meet</a:t>
            </a:r>
            <a:endParaRPr lang="en-US" altLang="x-none" sz="2000" dirty="0"/>
          </a:p>
          <a:p>
            <a:pPr>
              <a:lnSpc>
                <a:spcPct val="80000"/>
              </a:lnSpc>
              <a:buNone/>
            </a:pPr>
            <a:endParaRPr lang="en-US" altLang="x-none" sz="2000" dirty="0"/>
          </a:p>
        </p:txBody>
      </p:sp>
      <p:pic>
        <p:nvPicPr>
          <p:cNvPr id="527364" name="Picture 4"/>
          <p:cNvPicPr>
            <a:picLocks noChangeAspect="1"/>
          </p:cNvPicPr>
          <p:nvPr/>
        </p:nvPicPr>
        <p:blipFill>
          <a:blip r:embed="rId1"/>
          <a:srcRect l="26389" t="24704" r="41667" b="16006"/>
          <a:stretch>
            <a:fillRect/>
          </a:stretch>
        </p:blipFill>
        <p:spPr>
          <a:xfrm>
            <a:off x="342900" y="762000"/>
            <a:ext cx="4354513" cy="4038600"/>
          </a:xfrm>
          <a:prstGeom prst="rect">
            <a:avLst/>
          </a:prstGeom>
          <a:noFill/>
          <a:ln w="9525">
            <a:noFill/>
          </a:ln>
        </p:spPr>
      </p:pic>
      <p:pic>
        <p:nvPicPr>
          <p:cNvPr id="527365" name="Picture 5"/>
          <p:cNvPicPr>
            <a:picLocks noChangeAspect="1"/>
          </p:cNvPicPr>
          <p:nvPr/>
        </p:nvPicPr>
        <p:blipFill>
          <a:blip r:embed="rId2"/>
          <a:srcRect l="25676" t="24036" r="40541" b="15874"/>
          <a:stretch>
            <a:fillRect/>
          </a:stretch>
        </p:blipFill>
        <p:spPr>
          <a:xfrm>
            <a:off x="4972050" y="762000"/>
            <a:ext cx="4543425" cy="4038600"/>
          </a:xfrm>
          <a:prstGeom prst="rect">
            <a:avLst/>
          </a:prstGeom>
          <a:noFill/>
          <a:ln w="9525">
            <a:noFill/>
          </a:ln>
        </p:spPr>
      </p:pic>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8386" name="Rectangle 2"/>
          <p:cNvSpPr>
            <a:spLocks noGrp="1"/>
          </p:cNvSpPr>
          <p:nvPr>
            <p:ph type="title"/>
          </p:nvPr>
        </p:nvSpPr>
        <p:spPr>
          <a:ln/>
        </p:spPr>
        <p:txBody>
          <a:bodyPr vert="horz" wrap="square" lIns="91440" tIns="45720" rIns="91440" bIns="45720" anchor="ctr"/>
          <a:p>
            <a:endParaRPr lang="en-US" altLang="x-none" dirty="0"/>
          </a:p>
        </p:txBody>
      </p:sp>
      <p:sp>
        <p:nvSpPr>
          <p:cNvPr id="528387" name="Rectangle 3"/>
          <p:cNvSpPr>
            <a:spLocks noGrp="1"/>
          </p:cNvSpPr>
          <p:nvPr>
            <p:ph idx="1"/>
          </p:nvPr>
        </p:nvSpPr>
        <p:spPr>
          <a:ln/>
        </p:spPr>
        <p:txBody>
          <a:bodyPr vert="horz" wrap="square" lIns="91440" tIns="45720" rIns="91440" bIns="45720" anchor="t"/>
          <a:p>
            <a:endParaRPr lang="en-US" altLang="x-none" dirty="0"/>
          </a:p>
        </p:txBody>
      </p:sp>
      <p:pic>
        <p:nvPicPr>
          <p:cNvPr id="528388" name="Picture 4"/>
          <p:cNvPicPr>
            <a:picLocks noChangeAspect="1"/>
          </p:cNvPicPr>
          <p:nvPr/>
        </p:nvPicPr>
        <p:blipFill>
          <a:blip r:embed="rId1"/>
          <a:srcRect l="25676" t="24036" r="40541" b="13470"/>
          <a:stretch>
            <a:fillRect/>
          </a:stretch>
        </p:blipFill>
        <p:spPr>
          <a:xfrm>
            <a:off x="257175" y="1066800"/>
            <a:ext cx="4781550" cy="4419600"/>
          </a:xfrm>
          <a:prstGeom prst="rect">
            <a:avLst/>
          </a:prstGeom>
          <a:noFill/>
          <a:ln w="9525">
            <a:noFill/>
          </a:ln>
        </p:spPr>
      </p:pic>
      <p:pic>
        <p:nvPicPr>
          <p:cNvPr id="528389" name="Picture 5"/>
          <p:cNvPicPr>
            <a:picLocks noChangeAspect="1"/>
          </p:cNvPicPr>
          <p:nvPr/>
        </p:nvPicPr>
        <p:blipFill>
          <a:blip r:embed="rId2"/>
          <a:srcRect l="25926" t="24153" r="40741" b="12169"/>
          <a:stretch>
            <a:fillRect/>
          </a:stretch>
        </p:blipFill>
        <p:spPr>
          <a:xfrm>
            <a:off x="5143500" y="1066800"/>
            <a:ext cx="4629150" cy="4419600"/>
          </a:xfrm>
          <a:prstGeom prst="rect">
            <a:avLst/>
          </a:prstGeom>
          <a:noFill/>
          <a:ln w="9525">
            <a:noFill/>
          </a:ln>
        </p:spPr>
      </p:pic>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9410" name="Rectangle 2"/>
          <p:cNvSpPr>
            <a:spLocks noGrp="1"/>
          </p:cNvSpPr>
          <p:nvPr>
            <p:ph type="title"/>
          </p:nvPr>
        </p:nvSpPr>
        <p:spPr>
          <a:ln/>
        </p:spPr>
        <p:txBody>
          <a:bodyPr vert="horz" wrap="square" lIns="91440" tIns="45720" rIns="91440" bIns="45720" anchor="ctr"/>
          <a:p>
            <a:endParaRPr lang="en-US" altLang="x-none" dirty="0"/>
          </a:p>
        </p:txBody>
      </p:sp>
      <p:sp>
        <p:nvSpPr>
          <p:cNvPr id="529411" name="Rectangle 3"/>
          <p:cNvSpPr>
            <a:spLocks noGrp="1"/>
          </p:cNvSpPr>
          <p:nvPr>
            <p:ph idx="1"/>
          </p:nvPr>
        </p:nvSpPr>
        <p:spPr>
          <a:ln/>
        </p:spPr>
        <p:txBody>
          <a:bodyPr vert="horz" wrap="square" lIns="91440" tIns="45720" rIns="91440" bIns="45720" anchor="t"/>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r>
              <a:rPr lang="en-US" altLang="x-none" sz="2400" dirty="0"/>
              <a:t>Tracheostomy Tube</a:t>
            </a:r>
            <a:endParaRPr lang="en-US" altLang="x-none" sz="2400" dirty="0"/>
          </a:p>
        </p:txBody>
      </p:sp>
      <p:pic>
        <p:nvPicPr>
          <p:cNvPr id="529412" name="Picture 4"/>
          <p:cNvPicPr>
            <a:picLocks noChangeAspect="1"/>
          </p:cNvPicPr>
          <p:nvPr/>
        </p:nvPicPr>
        <p:blipFill>
          <a:blip r:embed="rId1"/>
          <a:srcRect l="26666" t="17789" r="41667" b="22916"/>
          <a:stretch>
            <a:fillRect/>
          </a:stretch>
        </p:blipFill>
        <p:spPr>
          <a:xfrm>
            <a:off x="85725" y="685800"/>
            <a:ext cx="5048250" cy="4724400"/>
          </a:xfrm>
          <a:prstGeom prst="rect">
            <a:avLst/>
          </a:prstGeom>
          <a:noFill/>
          <a:ln w="9525">
            <a:noFill/>
          </a:ln>
        </p:spPr>
      </p:pic>
      <p:pic>
        <p:nvPicPr>
          <p:cNvPr id="529413" name="Picture 6"/>
          <p:cNvPicPr>
            <a:picLocks noChangeAspect="1"/>
          </p:cNvPicPr>
          <p:nvPr/>
        </p:nvPicPr>
        <p:blipFill>
          <a:blip r:embed="rId2"/>
          <a:srcRect l="25714" t="17787" r="41429" b="21228"/>
          <a:stretch>
            <a:fillRect/>
          </a:stretch>
        </p:blipFill>
        <p:spPr>
          <a:xfrm>
            <a:off x="5057775" y="685800"/>
            <a:ext cx="5094288" cy="4724400"/>
          </a:xfrm>
          <a:prstGeom prst="rect">
            <a:avLst/>
          </a:prstGeom>
          <a:noFill/>
          <a:ln w="9525">
            <a:noFill/>
          </a:ln>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0434" name="Rectangle 2"/>
          <p:cNvSpPr>
            <a:spLocks noGrp="1"/>
          </p:cNvSpPr>
          <p:nvPr>
            <p:ph type="title"/>
          </p:nvPr>
        </p:nvSpPr>
        <p:spPr>
          <a:ln/>
        </p:spPr>
        <p:txBody>
          <a:bodyPr vert="horz" wrap="square" lIns="91440" tIns="45720" rIns="91440" bIns="45720" anchor="ctr"/>
          <a:p>
            <a:endParaRPr lang="en-US" altLang="x-none" dirty="0"/>
          </a:p>
        </p:txBody>
      </p:sp>
      <p:sp>
        <p:nvSpPr>
          <p:cNvPr id="530435" name="Rectangle 3"/>
          <p:cNvSpPr>
            <a:spLocks noGrp="1"/>
          </p:cNvSpPr>
          <p:nvPr>
            <p:ph idx="1"/>
          </p:nvPr>
        </p:nvSpPr>
        <p:spPr>
          <a:ln/>
        </p:spPr>
        <p:txBody>
          <a:bodyPr vert="horz" wrap="square" lIns="91440" tIns="45720" rIns="91440" bIns="45720" anchor="t"/>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r>
              <a:rPr lang="en-US" altLang="x-none" sz="2000" dirty="0"/>
              <a:t>This ET tube tip is incorrectly located at the level of the carina and nearly enters the right main bronchus, although both lungs are currently ventilated there is a risk of intubation of a single bronchus on extension of the neck</a:t>
            </a:r>
            <a:endParaRPr lang="en-US" altLang="x-none" sz="2000" dirty="0"/>
          </a:p>
          <a:p>
            <a:pPr>
              <a:lnSpc>
                <a:spcPct val="80000"/>
              </a:lnSpc>
              <a:buNone/>
            </a:pPr>
            <a:endParaRPr lang="en-US" altLang="x-none" sz="2000" dirty="0"/>
          </a:p>
        </p:txBody>
      </p:sp>
      <p:pic>
        <p:nvPicPr>
          <p:cNvPr id="530436" name="Picture 4"/>
          <p:cNvPicPr>
            <a:picLocks noChangeAspect="1"/>
          </p:cNvPicPr>
          <p:nvPr/>
        </p:nvPicPr>
        <p:blipFill>
          <a:blip r:embed="rId1"/>
          <a:srcRect l="25374" t="10620" r="40298" b="23009"/>
          <a:stretch>
            <a:fillRect/>
          </a:stretch>
        </p:blipFill>
        <p:spPr>
          <a:xfrm>
            <a:off x="555625" y="457200"/>
            <a:ext cx="4416425" cy="4267200"/>
          </a:xfrm>
          <a:prstGeom prst="rect">
            <a:avLst/>
          </a:prstGeom>
          <a:noFill/>
          <a:ln w="9525">
            <a:noFill/>
          </a:ln>
        </p:spPr>
      </p:pic>
      <p:pic>
        <p:nvPicPr>
          <p:cNvPr id="530437" name="Picture 5"/>
          <p:cNvPicPr>
            <a:picLocks noChangeAspect="1"/>
          </p:cNvPicPr>
          <p:nvPr/>
        </p:nvPicPr>
        <p:blipFill>
          <a:blip r:embed="rId2"/>
          <a:srcRect l="26666" t="9486" r="41333" b="24110"/>
          <a:stretch>
            <a:fillRect/>
          </a:stretch>
        </p:blipFill>
        <p:spPr>
          <a:xfrm>
            <a:off x="5143500" y="381000"/>
            <a:ext cx="4187825" cy="4343400"/>
          </a:xfrm>
          <a:prstGeom prst="rect">
            <a:avLst/>
          </a:prstGeom>
          <a:noFill/>
          <a:ln w="9525">
            <a:noFill/>
          </a:ln>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1458" name="Rectangle 2"/>
          <p:cNvSpPr>
            <a:spLocks noGrp="1"/>
          </p:cNvSpPr>
          <p:nvPr>
            <p:ph type="title"/>
          </p:nvPr>
        </p:nvSpPr>
        <p:spPr>
          <a:ln/>
        </p:spPr>
        <p:txBody>
          <a:bodyPr vert="horz" wrap="square" lIns="91440" tIns="45720" rIns="91440" bIns="45720" anchor="ctr"/>
          <a:p>
            <a:endParaRPr lang="en-US" altLang="x-none" dirty="0"/>
          </a:p>
        </p:txBody>
      </p:sp>
      <p:sp>
        <p:nvSpPr>
          <p:cNvPr id="531459" name="Rectangle 3"/>
          <p:cNvSpPr>
            <a:spLocks noGrp="1"/>
          </p:cNvSpPr>
          <p:nvPr>
            <p:ph idx="1"/>
          </p:nvPr>
        </p:nvSpPr>
        <p:spPr>
          <a:ln/>
        </p:spPr>
        <p:txBody>
          <a:bodyPr vert="horz" wrap="square" lIns="91440" tIns="45720" rIns="91440" bIns="45720" anchor="t"/>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r>
              <a:rPr lang="en-US" altLang="x-none" sz="2400" dirty="0"/>
              <a:t>The ET tube has entered the right main bronchus</a:t>
            </a:r>
            <a:endParaRPr lang="en-US" altLang="x-none" sz="2400" dirty="0"/>
          </a:p>
          <a:p>
            <a:pPr>
              <a:lnSpc>
                <a:spcPct val="90000"/>
              </a:lnSpc>
              <a:buNone/>
            </a:pPr>
            <a:endParaRPr lang="en-US" altLang="x-none" sz="2400" dirty="0"/>
          </a:p>
        </p:txBody>
      </p:sp>
      <p:pic>
        <p:nvPicPr>
          <p:cNvPr id="531460" name="Picture 4"/>
          <p:cNvPicPr>
            <a:picLocks noChangeAspect="1"/>
          </p:cNvPicPr>
          <p:nvPr/>
        </p:nvPicPr>
        <p:blipFill>
          <a:blip r:embed="rId1"/>
          <a:srcRect l="26563" t="23514" r="42188" b="13840"/>
          <a:stretch>
            <a:fillRect/>
          </a:stretch>
        </p:blipFill>
        <p:spPr>
          <a:xfrm>
            <a:off x="428625" y="685800"/>
            <a:ext cx="4564063" cy="4572000"/>
          </a:xfrm>
          <a:prstGeom prst="rect">
            <a:avLst/>
          </a:prstGeom>
          <a:noFill/>
          <a:ln w="9525">
            <a:noFill/>
          </a:ln>
        </p:spPr>
      </p:pic>
      <p:pic>
        <p:nvPicPr>
          <p:cNvPr id="531461" name="Picture 5"/>
          <p:cNvPicPr>
            <a:picLocks noChangeAspect="1"/>
          </p:cNvPicPr>
          <p:nvPr/>
        </p:nvPicPr>
        <p:blipFill>
          <a:blip r:embed="rId2"/>
          <a:srcRect l="26785" t="23296" r="41072" b="14229"/>
          <a:stretch>
            <a:fillRect/>
          </a:stretch>
        </p:blipFill>
        <p:spPr>
          <a:xfrm>
            <a:off x="5143500" y="685800"/>
            <a:ext cx="4706938" cy="4572000"/>
          </a:xfrm>
          <a:prstGeom prst="rect">
            <a:avLst/>
          </a:prstGeom>
          <a:noFill/>
          <a:ln w="9525">
            <a:noFill/>
          </a:ln>
        </p:spPr>
      </p:pic>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82" name="Picture 2" descr="E:\Hinh ip tam\2017-07-25 hinh moi\IMG_4627.JPG"/>
          <p:cNvPicPr>
            <a:picLocks noChangeAspect="1"/>
          </p:cNvPicPr>
          <p:nvPr/>
        </p:nvPicPr>
        <p:blipFill>
          <a:blip r:embed="rId1"/>
          <a:stretch>
            <a:fillRect/>
          </a:stretch>
        </p:blipFill>
        <p:spPr>
          <a:xfrm>
            <a:off x="1460500" y="266700"/>
            <a:ext cx="7340600" cy="5843588"/>
          </a:xfrm>
          <a:prstGeom prst="rect">
            <a:avLst/>
          </a:prstGeom>
          <a:noFill/>
          <a:ln w="9525">
            <a:noFill/>
          </a:ln>
        </p:spPr>
      </p:pic>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3506" name="Picture 2" descr="E:\Hinh ip tam\2017-07-25 hinh moi\IMG_4628.JPG"/>
          <p:cNvPicPr>
            <a:picLocks noChangeAspect="1"/>
          </p:cNvPicPr>
          <p:nvPr/>
        </p:nvPicPr>
        <p:blipFill>
          <a:blip r:embed="rId1"/>
          <a:stretch>
            <a:fillRect/>
          </a:stretch>
        </p:blipFill>
        <p:spPr>
          <a:xfrm>
            <a:off x="1866900" y="609600"/>
            <a:ext cx="7213600" cy="5741988"/>
          </a:xfrm>
          <a:prstGeom prst="rect">
            <a:avLst/>
          </a:prstGeom>
          <a:noFill/>
          <a:ln w="9525">
            <a:noFill/>
          </a:ln>
        </p:spPr>
      </p:pic>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4530" name="Picture 2" descr="E:\Hinh ip tam\2017-07-25 hinh moi\IMG_4629.JPG"/>
          <p:cNvPicPr>
            <a:picLocks noChangeAspect="1"/>
          </p:cNvPicPr>
          <p:nvPr/>
        </p:nvPicPr>
        <p:blipFill>
          <a:blip r:embed="rId1"/>
          <a:stretch>
            <a:fillRect/>
          </a:stretch>
        </p:blipFill>
        <p:spPr>
          <a:xfrm>
            <a:off x="2019300" y="457200"/>
            <a:ext cx="7086600" cy="5740400"/>
          </a:xfrm>
          <a:prstGeom prst="rect">
            <a:avLst/>
          </a:prstGeom>
          <a:noFill/>
          <a:ln w="9525">
            <a:noFill/>
          </a:ln>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5554" name="Picture 4"/>
          <p:cNvPicPr>
            <a:picLocks noChangeAspect="1"/>
          </p:cNvPicPr>
          <p:nvPr/>
        </p:nvPicPr>
        <p:blipFill>
          <a:blip r:embed="rId1"/>
          <a:srcRect l="45833" t="40756" r="29167" b="20340"/>
          <a:stretch>
            <a:fillRect/>
          </a:stretch>
        </p:blipFill>
        <p:spPr>
          <a:xfrm>
            <a:off x="2400300" y="762000"/>
            <a:ext cx="6172200" cy="4800600"/>
          </a:xfrm>
          <a:prstGeom prst="rect">
            <a:avLst/>
          </a:prstGeom>
          <a:noFill/>
          <a:ln w="9525">
            <a:noFill/>
          </a:ln>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6578" name="Picture 2" descr="E:\Hinh ip tam\2017-07-25 hinh moi\IMG_4630.JPG"/>
          <p:cNvPicPr>
            <a:picLocks noChangeAspect="1"/>
          </p:cNvPicPr>
          <p:nvPr/>
        </p:nvPicPr>
        <p:blipFill>
          <a:blip r:embed="rId1"/>
          <a:stretch>
            <a:fillRect/>
          </a:stretch>
        </p:blipFill>
        <p:spPr>
          <a:xfrm>
            <a:off x="1943100" y="457200"/>
            <a:ext cx="7137400" cy="578167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1181100" y="0"/>
            <a:ext cx="82296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mj-lt"/>
                <a:ea typeface="MS PGothic" panose="020B0600070205080204" pitchFamily="34" charset="-128"/>
                <a:cs typeface="MS PGothic" panose="020B0600070205080204" pitchFamily="34" charset="-128"/>
              </a:rPr>
              <a:t>CÁC HỘI CHỨNG XQ NGỰC</a:t>
            </a:r>
            <a:endParaRPr kumimoji="0" lang="en-US" sz="3600" b="1" i="0" u="none" strike="noStrike" kern="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mj-lt"/>
              <a:ea typeface="MS PGothic" panose="020B0600070205080204" pitchFamily="34" charset="-128"/>
              <a:cs typeface="MS PGothic" panose="020B0600070205080204" pitchFamily="34" charset="-128"/>
            </a:endParaRPr>
          </a:p>
        </p:txBody>
      </p:sp>
      <p:sp>
        <p:nvSpPr>
          <p:cNvPr id="31747" name="Rectangle 3"/>
          <p:cNvSpPr>
            <a:spLocks noGrp="1" noChangeArrowheads="1"/>
          </p:cNvSpPr>
          <p:nvPr>
            <p:ph idx="1"/>
          </p:nvPr>
        </p:nvSpPr>
        <p:spPr>
          <a:xfrm>
            <a:off x="800100" y="1600200"/>
            <a:ext cx="4038600" cy="4525963"/>
          </a:xfrm>
        </p:spPr>
        <p:txBody>
          <a:bodyPr vert="horz" wrap="square" lIns="91440" tIns="45720" rIns="91440" bIns="45720" numCol="1" anchor="t" anchorCtr="0" compatLnSpc="1"/>
          <a:lstStyle/>
          <a:p>
            <a:pPr marL="342900" marR="0" lvl="0" indent="-342900" algn="l" defTabSz="914400" rtl="0" eaLnBrk="1" fontAlgn="base" latinLnBrk="0" hangingPunct="1">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mn-lt"/>
                <a:ea typeface="MS PGothic" panose="020B0600070205080204" pitchFamily="34" charset="-128"/>
                <a:cs typeface="MS PGothic" panose="020B0600070205080204" pitchFamily="34" charset="-128"/>
              </a:rPr>
              <a:t>HC THÀNH NGỰC</a:t>
            </a:r>
            <a:endParaRPr kumimoji="0" lang="en-US" sz="2800" b="1" i="0" u="none" strike="noStrike" kern="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1" fontAlgn="base" latinLnBrk="0" hangingPunct="1">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mn-lt"/>
                <a:ea typeface="MS PGothic" panose="020B0600070205080204" pitchFamily="34" charset="-128"/>
                <a:cs typeface="MS PGothic" panose="020B0600070205080204" pitchFamily="34" charset="-128"/>
              </a:rPr>
              <a:t>HC MÀNG PHỔI</a:t>
            </a:r>
            <a:endParaRPr kumimoji="0" lang="en-US" sz="2800" b="1" i="0" u="none" strike="noStrike" kern="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1" fontAlgn="base" latinLnBrk="0" hangingPunct="1">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HC NHU MÔ PHỔI </a:t>
            </a:r>
            <a:endParaRPr kumimoji="0" lang="en-US" sz="28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1" fontAlgn="base" latinLnBrk="0" hangingPunct="1">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HC TRUNG THẤT</a:t>
            </a:r>
            <a:endParaRPr kumimoji="0" lang="en-US" sz="28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p:txBody>
      </p:sp>
      <p:pic>
        <p:nvPicPr>
          <p:cNvPr id="5124" name="Picture 4" descr="Picture1"/>
          <p:cNvPicPr>
            <a:picLocks noChangeAspect="1"/>
          </p:cNvPicPr>
          <p:nvPr/>
        </p:nvPicPr>
        <p:blipFill>
          <a:blip r:embed="rId1"/>
          <a:srcRect r="1089"/>
          <a:stretch>
            <a:fillRect/>
          </a:stretch>
        </p:blipFill>
        <p:spPr>
          <a:xfrm>
            <a:off x="4991100" y="1752600"/>
            <a:ext cx="4572000" cy="4383088"/>
          </a:xfrm>
          <a:prstGeom prst="rect">
            <a:avLst/>
          </a:prstGeom>
          <a:noFill/>
          <a:ln w="9525" cap="flat" cmpd="sng">
            <a:solidFill>
              <a:schemeClr val="hlink"/>
            </a:solidFill>
            <a:prstDash val="solid"/>
            <a:miter/>
            <a:headEnd type="none" w="med" len="med"/>
            <a:tailEnd type="none" w="med" len="med"/>
          </a:ln>
        </p:spPr>
      </p:pic>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7602" name="Picture 2" descr="E:\Hinh ip tam\2017-07-25 hinh moi\IMG_4631.JPG"/>
          <p:cNvPicPr>
            <a:picLocks noChangeAspect="1"/>
          </p:cNvPicPr>
          <p:nvPr/>
        </p:nvPicPr>
        <p:blipFill>
          <a:blip r:embed="rId1"/>
          <a:stretch>
            <a:fillRect/>
          </a:stretch>
        </p:blipFill>
        <p:spPr>
          <a:xfrm>
            <a:off x="1638300" y="609600"/>
            <a:ext cx="7239000" cy="5864225"/>
          </a:xfrm>
          <a:prstGeom prst="rect">
            <a:avLst/>
          </a:prstGeom>
          <a:noFill/>
          <a:ln w="9525">
            <a:noFill/>
          </a:ln>
        </p:spPr>
      </p:pic>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8626" name="Picture 2" descr="E:\Hinh ip tam\2017-07-25 hinh moi\IMG_4632.JPG"/>
          <p:cNvPicPr>
            <a:picLocks noChangeAspect="1"/>
          </p:cNvPicPr>
          <p:nvPr/>
        </p:nvPicPr>
        <p:blipFill>
          <a:blip r:embed="rId1"/>
          <a:stretch>
            <a:fillRect/>
          </a:stretch>
        </p:blipFill>
        <p:spPr>
          <a:xfrm>
            <a:off x="1790700" y="590550"/>
            <a:ext cx="7124700" cy="5670550"/>
          </a:xfrm>
          <a:prstGeom prst="rect">
            <a:avLst/>
          </a:prstGeom>
          <a:noFill/>
          <a:ln w="9525">
            <a:noFill/>
          </a:ln>
        </p:spPr>
      </p:pic>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9650" name="Picture 2" descr="E:\Hinh ip tam\2017-07-25 hinh moi\IMG_4633.JPG"/>
          <p:cNvPicPr>
            <a:picLocks noChangeAspect="1"/>
          </p:cNvPicPr>
          <p:nvPr/>
        </p:nvPicPr>
        <p:blipFill>
          <a:blip r:embed="rId1"/>
          <a:stretch>
            <a:fillRect/>
          </a:stretch>
        </p:blipFill>
        <p:spPr>
          <a:xfrm>
            <a:off x="1714500" y="381000"/>
            <a:ext cx="7454900" cy="5934075"/>
          </a:xfrm>
          <a:prstGeom prst="rect">
            <a:avLst/>
          </a:prstGeom>
          <a:noFill/>
          <a:ln w="9525">
            <a:noFill/>
          </a:ln>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0674" name="Picture 2" descr="E:\Hinh ip tam\2017-07-25 hinh moi\IMG_4634.JPG"/>
          <p:cNvPicPr>
            <a:picLocks noChangeAspect="1"/>
          </p:cNvPicPr>
          <p:nvPr/>
        </p:nvPicPr>
        <p:blipFill>
          <a:blip r:embed="rId1"/>
          <a:stretch>
            <a:fillRect/>
          </a:stretch>
        </p:blipFill>
        <p:spPr>
          <a:xfrm>
            <a:off x="1409700" y="498475"/>
            <a:ext cx="7251700" cy="5873750"/>
          </a:xfrm>
          <a:prstGeom prst="rect">
            <a:avLst/>
          </a:prstGeom>
          <a:noFill/>
          <a:ln w="9525">
            <a:noFill/>
          </a:ln>
        </p:spPr>
      </p:pic>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1698" name="Picture 2" descr="E:\Hinh ip tam\2017-07-25 hinh moi\IMG_4635.JPG"/>
          <p:cNvPicPr>
            <a:picLocks noChangeAspect="1"/>
          </p:cNvPicPr>
          <p:nvPr/>
        </p:nvPicPr>
        <p:blipFill>
          <a:blip r:embed="rId1"/>
          <a:stretch>
            <a:fillRect/>
          </a:stretch>
        </p:blipFill>
        <p:spPr>
          <a:xfrm>
            <a:off x="2019300" y="533400"/>
            <a:ext cx="6629400" cy="5807075"/>
          </a:xfrm>
          <a:prstGeom prst="rect">
            <a:avLst/>
          </a:prstGeom>
          <a:noFill/>
          <a:ln w="9525">
            <a:noFill/>
          </a:ln>
        </p:spPr>
      </p:pic>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22" name="Picture 4"/>
          <p:cNvPicPr>
            <a:picLocks noChangeAspect="1"/>
          </p:cNvPicPr>
          <p:nvPr/>
        </p:nvPicPr>
        <p:blipFill>
          <a:blip r:embed="rId1"/>
          <a:srcRect l="26923" t="13681" r="41026" b="22470"/>
          <a:stretch>
            <a:fillRect/>
          </a:stretch>
        </p:blipFill>
        <p:spPr>
          <a:xfrm>
            <a:off x="2552700" y="533400"/>
            <a:ext cx="5511800" cy="5486400"/>
          </a:xfrm>
          <a:prstGeom prst="rect">
            <a:avLst/>
          </a:prstGeom>
          <a:noFill/>
          <a:ln w="9525">
            <a:noFill/>
          </a:ln>
        </p:spPr>
      </p:pic>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3746" name="Rectangle 2"/>
          <p:cNvSpPr>
            <a:spLocks noGrp="1"/>
          </p:cNvSpPr>
          <p:nvPr>
            <p:ph type="title"/>
          </p:nvPr>
        </p:nvSpPr>
        <p:spPr>
          <a:ln/>
        </p:spPr>
        <p:txBody>
          <a:bodyPr vert="horz" wrap="square" lIns="91440" tIns="45720" rIns="91440" bIns="45720" anchor="ctr"/>
          <a:p>
            <a:endParaRPr lang="en-US" altLang="x-none" dirty="0"/>
          </a:p>
        </p:txBody>
      </p:sp>
      <p:sp>
        <p:nvSpPr>
          <p:cNvPr id="543747" name="Rectangle 3"/>
          <p:cNvSpPr>
            <a:spLocks noGrp="1" noChangeAspect="1"/>
          </p:cNvSpPr>
          <p:nvPr>
            <p:ph idx="1"/>
          </p:nvPr>
        </p:nvSpPr>
        <p:spPr>
          <a:ln/>
        </p:spPr>
        <p:txBody>
          <a:bodyPr vert="horz" wrap="square" lIns="91440" tIns="45720" rIns="91440" bIns="45720" anchor="t"/>
          <a:p>
            <a:endParaRPr lang="en-US" altLang="x-none" dirty="0"/>
          </a:p>
        </p:txBody>
      </p:sp>
      <p:pic>
        <p:nvPicPr>
          <p:cNvPr id="543748" name="Picture 4"/>
          <p:cNvPicPr>
            <a:picLocks noChangeAspect="1"/>
          </p:cNvPicPr>
          <p:nvPr/>
        </p:nvPicPr>
        <p:blipFill>
          <a:blip r:embed="rId1"/>
          <a:srcRect l="25926" t="17566" r="40741" b="20952"/>
          <a:stretch>
            <a:fillRect/>
          </a:stretch>
        </p:blipFill>
        <p:spPr>
          <a:xfrm>
            <a:off x="428625" y="1219200"/>
            <a:ext cx="4298950" cy="3962400"/>
          </a:xfrm>
          <a:prstGeom prst="rect">
            <a:avLst/>
          </a:prstGeom>
          <a:noFill/>
          <a:ln w="9525">
            <a:noFill/>
          </a:ln>
        </p:spPr>
      </p:pic>
      <p:pic>
        <p:nvPicPr>
          <p:cNvPr id="543749" name="Picture 5"/>
          <p:cNvPicPr>
            <a:picLocks noChangeAspect="1"/>
          </p:cNvPicPr>
          <p:nvPr/>
        </p:nvPicPr>
        <p:blipFill>
          <a:blip r:embed="rId2"/>
          <a:srcRect l="26785" t="19060" r="41072" b="20583"/>
          <a:stretch>
            <a:fillRect/>
          </a:stretch>
        </p:blipFill>
        <p:spPr>
          <a:xfrm>
            <a:off x="5033963" y="1219200"/>
            <a:ext cx="4224337" cy="3962400"/>
          </a:xfrm>
          <a:prstGeom prst="rect">
            <a:avLst/>
          </a:prstGeom>
          <a:noFill/>
          <a:ln w="9525">
            <a:noFill/>
          </a:ln>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4770" name="Rectangle 2"/>
          <p:cNvSpPr>
            <a:spLocks noGrp="1"/>
          </p:cNvSpPr>
          <p:nvPr>
            <p:ph type="title"/>
          </p:nvPr>
        </p:nvSpPr>
        <p:spPr>
          <a:ln/>
        </p:spPr>
        <p:txBody>
          <a:bodyPr vert="horz" wrap="square" lIns="91440" tIns="45720" rIns="91440" bIns="45720" anchor="ctr"/>
          <a:p>
            <a:endParaRPr lang="en-US" altLang="x-none" dirty="0"/>
          </a:p>
        </p:txBody>
      </p:sp>
      <p:sp>
        <p:nvSpPr>
          <p:cNvPr id="544771" name="Rectangle 3"/>
          <p:cNvSpPr>
            <a:spLocks noGrp="1"/>
          </p:cNvSpPr>
          <p:nvPr>
            <p:ph idx="1"/>
          </p:nvPr>
        </p:nvSpPr>
        <p:spPr>
          <a:ln/>
        </p:spPr>
        <p:txBody>
          <a:bodyPr vert="horz" wrap="square" lIns="91440" tIns="45720" rIns="91440" bIns="45720" anchor="t"/>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endParaRPr lang="en-US" altLang="x-none" sz="1800" dirty="0"/>
          </a:p>
          <a:p>
            <a:pPr>
              <a:lnSpc>
                <a:spcPct val="80000"/>
              </a:lnSpc>
              <a:buNone/>
            </a:pPr>
            <a:r>
              <a:rPr lang="en-US" altLang="x-none" sz="1800" dirty="0"/>
              <a:t>NG tube misplacement (Looped), the tube passes below the level of the carina and does not follow the course of the right or left bronchi, the tube is, therefore, in the esophagus and has not been inhaled, the tube is looped back on itself so its tip is located in the upper esophagus</a:t>
            </a:r>
            <a:endParaRPr lang="en-US" altLang="x-none" sz="1800" dirty="0"/>
          </a:p>
          <a:p>
            <a:pPr>
              <a:lnSpc>
                <a:spcPct val="80000"/>
              </a:lnSpc>
              <a:buNone/>
            </a:pPr>
            <a:endParaRPr lang="en-US" altLang="x-none" sz="1800" dirty="0"/>
          </a:p>
        </p:txBody>
      </p:sp>
      <p:pic>
        <p:nvPicPr>
          <p:cNvPr id="544772" name="Picture 4"/>
          <p:cNvPicPr>
            <a:picLocks noChangeAspect="1"/>
          </p:cNvPicPr>
          <p:nvPr/>
        </p:nvPicPr>
        <p:blipFill>
          <a:blip r:embed="rId1"/>
          <a:srcRect l="25882" t="18832" r="41176" b="18396"/>
          <a:stretch>
            <a:fillRect/>
          </a:stretch>
        </p:blipFill>
        <p:spPr>
          <a:xfrm>
            <a:off x="804863" y="609600"/>
            <a:ext cx="4081462" cy="3886200"/>
          </a:xfrm>
          <a:prstGeom prst="rect">
            <a:avLst/>
          </a:prstGeom>
          <a:noFill/>
          <a:ln w="9525">
            <a:noFill/>
          </a:ln>
        </p:spPr>
      </p:pic>
      <p:pic>
        <p:nvPicPr>
          <p:cNvPr id="544773" name="Picture 5"/>
          <p:cNvPicPr>
            <a:picLocks noChangeAspect="1"/>
          </p:cNvPicPr>
          <p:nvPr/>
        </p:nvPicPr>
        <p:blipFill>
          <a:blip r:embed="rId2"/>
          <a:srcRect l="26563" t="17929" r="40625" b="19397"/>
          <a:stretch>
            <a:fillRect/>
          </a:stretch>
        </p:blipFill>
        <p:spPr>
          <a:xfrm>
            <a:off x="5100638" y="609600"/>
            <a:ext cx="4071937" cy="3886200"/>
          </a:xfrm>
          <a:prstGeom prst="rect">
            <a:avLst/>
          </a:prstGeom>
          <a:noFill/>
          <a:ln w="9525">
            <a:noFill/>
          </a:ln>
        </p:spPr>
      </p:pic>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5794" name="Rectangle 2"/>
          <p:cNvSpPr>
            <a:spLocks noGrp="1"/>
          </p:cNvSpPr>
          <p:nvPr>
            <p:ph type="title"/>
          </p:nvPr>
        </p:nvSpPr>
        <p:spPr>
          <a:ln/>
        </p:spPr>
        <p:txBody>
          <a:bodyPr vert="horz" wrap="square" lIns="91440" tIns="45720" rIns="91440" bIns="45720" anchor="ctr"/>
          <a:p>
            <a:endParaRPr lang="en-US" altLang="x-none" dirty="0"/>
          </a:p>
        </p:txBody>
      </p:sp>
      <p:sp>
        <p:nvSpPr>
          <p:cNvPr id="545795" name="Rectangle 3"/>
          <p:cNvSpPr>
            <a:spLocks noGrp="1"/>
          </p:cNvSpPr>
          <p:nvPr>
            <p:ph idx="1"/>
          </p:nvPr>
        </p:nvSpPr>
        <p:spPr>
          <a:ln/>
        </p:spPr>
        <p:txBody>
          <a:bodyPr vert="horz" wrap="square" lIns="91440" tIns="45720" rIns="91440" bIns="45720" anchor="t"/>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r>
              <a:rPr lang="en-US" altLang="x-none" sz="2400" dirty="0"/>
              <a:t>NG tube in right main bronchus</a:t>
            </a:r>
            <a:endParaRPr lang="en-US" altLang="x-none" sz="2400" dirty="0"/>
          </a:p>
          <a:p>
            <a:pPr>
              <a:lnSpc>
                <a:spcPct val="90000"/>
              </a:lnSpc>
              <a:buNone/>
            </a:pPr>
            <a:endParaRPr lang="en-US" altLang="x-none" sz="2400" dirty="0"/>
          </a:p>
        </p:txBody>
      </p:sp>
      <p:pic>
        <p:nvPicPr>
          <p:cNvPr id="545796" name="Picture 4"/>
          <p:cNvPicPr>
            <a:picLocks noChangeAspect="1"/>
          </p:cNvPicPr>
          <p:nvPr/>
        </p:nvPicPr>
        <p:blipFill>
          <a:blip r:embed="rId1"/>
          <a:srcRect l="26923" t="13681" r="41026" b="22470"/>
          <a:stretch>
            <a:fillRect/>
          </a:stretch>
        </p:blipFill>
        <p:spPr>
          <a:xfrm>
            <a:off x="342900" y="533400"/>
            <a:ext cx="4516438" cy="4495800"/>
          </a:xfrm>
          <a:prstGeom prst="rect">
            <a:avLst/>
          </a:prstGeom>
          <a:noFill/>
          <a:ln w="9525">
            <a:noFill/>
          </a:ln>
        </p:spPr>
      </p:pic>
      <p:pic>
        <p:nvPicPr>
          <p:cNvPr id="545797" name="Picture 5"/>
          <p:cNvPicPr>
            <a:picLocks noChangeAspect="1"/>
          </p:cNvPicPr>
          <p:nvPr/>
        </p:nvPicPr>
        <p:blipFill>
          <a:blip r:embed="rId2"/>
          <a:srcRect l="26250" t="13339" r="41251" b="22186"/>
          <a:stretch>
            <a:fillRect/>
          </a:stretch>
        </p:blipFill>
        <p:spPr>
          <a:xfrm>
            <a:off x="5057775" y="533400"/>
            <a:ext cx="4533900" cy="4495800"/>
          </a:xfrm>
          <a:prstGeom prst="rect">
            <a:avLst/>
          </a:prstGeom>
          <a:noFill/>
          <a:ln w="9525">
            <a:noFill/>
          </a:ln>
        </p:spPr>
      </p:pic>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6818" name="Rectangle 2"/>
          <p:cNvSpPr>
            <a:spLocks noGrp="1"/>
          </p:cNvSpPr>
          <p:nvPr>
            <p:ph type="title"/>
          </p:nvPr>
        </p:nvSpPr>
        <p:spPr>
          <a:ln/>
        </p:spPr>
        <p:txBody>
          <a:bodyPr vert="horz" wrap="square" lIns="91440" tIns="45720" rIns="91440" bIns="45720" anchor="ctr"/>
          <a:p>
            <a:endParaRPr lang="en-US" altLang="x-none" dirty="0"/>
          </a:p>
        </p:txBody>
      </p:sp>
      <p:sp>
        <p:nvSpPr>
          <p:cNvPr id="546819" name="Rectangle 3"/>
          <p:cNvSpPr>
            <a:spLocks noGrp="1"/>
          </p:cNvSpPr>
          <p:nvPr>
            <p:ph idx="1"/>
          </p:nvPr>
        </p:nvSpPr>
        <p:spPr>
          <a:ln/>
        </p:spPr>
        <p:txBody>
          <a:bodyPr vert="horz" wrap="square" lIns="91440" tIns="45720" rIns="91440" bIns="45720" anchor="t"/>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endParaRPr lang="en-US" altLang="x-none" sz="2400" dirty="0"/>
          </a:p>
          <a:p>
            <a:pPr>
              <a:lnSpc>
                <a:spcPct val="90000"/>
              </a:lnSpc>
              <a:buNone/>
            </a:pPr>
            <a:r>
              <a:rPr lang="en-US" altLang="x-none" sz="2400" dirty="0"/>
              <a:t>Tube misplacement in proximal stomach</a:t>
            </a:r>
            <a:endParaRPr lang="en-US" altLang="x-none" sz="2400" dirty="0"/>
          </a:p>
          <a:p>
            <a:pPr>
              <a:lnSpc>
                <a:spcPct val="90000"/>
              </a:lnSpc>
              <a:buNone/>
            </a:pPr>
            <a:endParaRPr lang="en-US" altLang="x-none" sz="2400" dirty="0"/>
          </a:p>
        </p:txBody>
      </p:sp>
      <p:pic>
        <p:nvPicPr>
          <p:cNvPr id="546820" name="Picture 4"/>
          <p:cNvPicPr>
            <a:picLocks noChangeAspect="1"/>
          </p:cNvPicPr>
          <p:nvPr/>
        </p:nvPicPr>
        <p:blipFill>
          <a:blip r:embed="rId1"/>
          <a:srcRect l="26154" t="30103" r="41539" b="12428"/>
          <a:stretch>
            <a:fillRect/>
          </a:stretch>
        </p:blipFill>
        <p:spPr>
          <a:xfrm>
            <a:off x="428625" y="990600"/>
            <a:ext cx="4286250" cy="3810000"/>
          </a:xfrm>
          <a:prstGeom prst="rect">
            <a:avLst/>
          </a:prstGeom>
          <a:noFill/>
          <a:ln w="9525">
            <a:noFill/>
          </a:ln>
        </p:spPr>
      </p:pic>
      <p:pic>
        <p:nvPicPr>
          <p:cNvPr id="546821" name="Picture 5"/>
          <p:cNvPicPr>
            <a:picLocks noChangeAspect="1"/>
          </p:cNvPicPr>
          <p:nvPr/>
        </p:nvPicPr>
        <p:blipFill>
          <a:blip r:embed="rId2"/>
          <a:srcRect l="25610" t="30367" r="41463" b="11070"/>
          <a:stretch>
            <a:fillRect/>
          </a:stretch>
        </p:blipFill>
        <p:spPr>
          <a:xfrm>
            <a:off x="4886325" y="990600"/>
            <a:ext cx="4286250" cy="3810000"/>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p:cNvPicPr>
          <p:nvPr/>
        </p:nvPicPr>
        <p:blipFill>
          <a:blip r:embed="rId1"/>
          <a:stretch>
            <a:fillRect/>
          </a:stretch>
        </p:blipFill>
        <p:spPr>
          <a:xfrm>
            <a:off x="6743700" y="3581400"/>
            <a:ext cx="2819400" cy="2571750"/>
          </a:xfrm>
          <a:prstGeom prst="rect">
            <a:avLst/>
          </a:prstGeom>
          <a:noFill/>
          <a:ln w="9525" cap="flat" cmpd="sng">
            <a:solidFill>
              <a:schemeClr val="hlink"/>
            </a:solidFill>
            <a:prstDash val="solid"/>
            <a:miter/>
            <a:headEnd type="none" w="med" len="med"/>
            <a:tailEnd type="none" w="med" len="med"/>
          </a:ln>
        </p:spPr>
      </p:pic>
      <p:sp>
        <p:nvSpPr>
          <p:cNvPr id="33803" name="Rectangle 11"/>
          <p:cNvSpPr>
            <a:spLocks noGrp="1" noRot="1" noChangeArrowheads="1"/>
          </p:cNvSpPr>
          <p:nvPr>
            <p:ph type="title"/>
          </p:nvPr>
        </p:nvSpPr>
        <p:spPr>
          <a:xfrm>
            <a:off x="1104900" y="0"/>
            <a:ext cx="8229600" cy="715963"/>
          </a:xfrm>
        </p:spPr>
        <p:txBody>
          <a:bodyPr vert="horz" wrap="square" lIns="91440" tIns="45720" rIns="91440" bIns="45720" numCol="1" anchor="ctr" anchorCtr="0" compatLnSpc="1">
            <a:scene3d>
              <a:camera prst="orthographicFront"/>
              <a:lightRig rig="threePt" dir="t"/>
            </a:scene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mj-lt"/>
                <a:ea typeface="MS PGothic" panose="020B0600070205080204" pitchFamily="34" charset="-128"/>
                <a:cs typeface="MS PGothic" panose="020B0600070205080204" pitchFamily="34" charset="-128"/>
              </a:rPr>
              <a:t>HỘI CHỨNG NHU MÔ</a:t>
            </a:r>
            <a:endParaRPr kumimoji="0" lang="en-US" sz="3600" b="1" i="0" u="none" strike="noStrike" kern="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mj-lt"/>
              <a:ea typeface="MS PGothic" panose="020B0600070205080204" pitchFamily="34" charset="-128"/>
              <a:cs typeface="MS PGothic" panose="020B0600070205080204" pitchFamily="34" charset="-128"/>
            </a:endParaRPr>
          </a:p>
        </p:txBody>
      </p:sp>
      <p:sp>
        <p:nvSpPr>
          <p:cNvPr id="33802" name="Rectangle 10"/>
          <p:cNvSpPr>
            <a:spLocks noGrp="1" noChangeArrowheads="1"/>
          </p:cNvSpPr>
          <p:nvPr>
            <p:ph sz="half" idx="1"/>
          </p:nvPr>
        </p:nvSpPr>
        <p:spPr>
          <a:xfrm>
            <a:off x="2019300" y="685800"/>
            <a:ext cx="6019800" cy="1066800"/>
          </a:xfrm>
        </p:spPr>
        <p:txBody>
          <a:bodyPr vert="horz" wrap="square" lIns="91440" tIns="45720" rIns="91440" bIns="45720" numCol="1" anchor="t" anchorCtr="0" compatLnSpc="1"/>
          <a:lstStyle/>
          <a:p>
            <a:pPr marL="342900" marR="0" lvl="0" indent="-342900" algn="ctr" defTabSz="914400" rtl="0" eaLnBrk="1" fontAlgn="base" latinLnBrk="0" hangingPunct="1">
              <a:lnSpc>
                <a:spcPct val="120000"/>
              </a:lnSpc>
              <a:spcBef>
                <a:spcPct val="20000"/>
              </a:spcBef>
              <a:spcAft>
                <a:spcPct val="0"/>
              </a:spcAft>
              <a:buClr>
                <a:schemeClr val="hlink"/>
              </a:buClr>
              <a:buSzPct val="70000"/>
              <a:buFont typeface="Wingdings" panose="05000000000000000000" pitchFamily="2" charset="2"/>
              <a:buNone/>
              <a:defRPr/>
            </a:pPr>
            <a:r>
              <a:rPr kumimoji="0" lang="en-US" sz="2000" b="1" i="0" u="none" strike="noStrike" kern="0" cap="none" spc="0" normalizeH="0" baseline="0" noProof="0">
                <a:ln>
                  <a:noFill/>
                </a:ln>
                <a:solidFill>
                  <a:srgbClr val="EA310C"/>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PHẾ QUẢN:</a:t>
            </a:r>
            <a:endParaRPr kumimoji="0" lang="en-US" sz="20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a:p>
            <a:pPr marL="342900" marR="0" lvl="0" indent="-342900" algn="ctr" defTabSz="914400" rtl="0" eaLnBrk="1" fontAlgn="base" latinLnBrk="0" hangingPunct="1">
              <a:lnSpc>
                <a:spcPct val="120000"/>
              </a:lnSpc>
              <a:spcBef>
                <a:spcPct val="20000"/>
              </a:spcBef>
              <a:spcAft>
                <a:spcPct val="0"/>
              </a:spcAft>
              <a:buClr>
                <a:schemeClr val="hlink"/>
              </a:buClr>
              <a:buSzPct val="70000"/>
              <a:buFont typeface="Wingdings" panose="05000000000000000000" pitchFamily="2" charset="2"/>
              <a:buNone/>
              <a:defRPr/>
            </a:pPr>
            <a:r>
              <a:rPr kumimoji="0" lang="en-US" sz="20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PQ GỐC </a:t>
            </a:r>
            <a:r>
              <a:rPr kumimoji="0" lang="en-US" sz="20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sym typeface="Wingdings" panose="05000000000000000000" pitchFamily="2" charset="2"/>
              </a:rPr>
              <a:t>PQ THÙY + PHÂN THÙY </a:t>
            </a:r>
            <a:endParaRPr kumimoji="0" lang="en-US" sz="20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p:txBody>
      </p:sp>
      <p:sp>
        <p:nvSpPr>
          <p:cNvPr id="33806" name="Rectangle 14"/>
          <p:cNvSpPr>
            <a:spLocks noGrp="1" noChangeArrowheads="1"/>
          </p:cNvSpPr>
          <p:nvPr>
            <p:ph sz="half" idx="2"/>
          </p:nvPr>
        </p:nvSpPr>
        <p:spPr>
          <a:xfrm>
            <a:off x="3771900" y="2895600"/>
            <a:ext cx="2819400" cy="609600"/>
          </a:xfrm>
        </p:spPr>
        <p:txBody>
          <a:bodyPr vert="horz" wrap="square" lIns="91440" tIns="45720" rIns="91440" bIns="45720" numCol="1" anchor="t" anchorCtr="0" compatLnSpc="1"/>
          <a:lstStyle/>
          <a:p>
            <a:pPr marL="342900" marR="0" lvl="0" indent="-342900" algn="l" defTabSz="914400" rtl="0" eaLnBrk="1" fontAlgn="base" latinLnBrk="0" hangingPunct="1">
              <a:lnSpc>
                <a:spcPct val="130000"/>
              </a:lnSpc>
              <a:spcBef>
                <a:spcPct val="20000"/>
              </a:spcBef>
              <a:spcAft>
                <a:spcPct val="0"/>
              </a:spcAft>
              <a:buClr>
                <a:schemeClr val="hlink"/>
              </a:buClr>
              <a:buSzPct val="70000"/>
              <a:buFont typeface="Wingdings" panose="05000000000000000000" pitchFamily="2" charset="2"/>
              <a:buNone/>
              <a:defRPr/>
            </a:pPr>
            <a:r>
              <a:rPr kumimoji="0" lang="en-US" sz="2000" b="1" i="0" u="none" strike="noStrike" kern="0" cap="none" spc="0" normalizeH="0" baseline="0" noProof="0">
                <a:ln>
                  <a:noFill/>
                </a:ln>
                <a:solidFill>
                  <a:srgbClr val="FFFF00"/>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CHÙM </a:t>
            </a:r>
            <a:r>
              <a:rPr kumimoji="0" lang="en-US" sz="2000" b="1" i="0" u="none" strike="noStrike" kern="0" cap="none" spc="0" normalizeH="0" baseline="0" noProof="0">
                <a:ln>
                  <a:noFill/>
                </a:ln>
                <a:solidFill>
                  <a:srgbClr val="EA310C"/>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rPr>
              <a:t>PHẾ NANG</a:t>
            </a:r>
            <a:endParaRPr kumimoji="0" lang="en-US" sz="2000" b="1" i="0" u="none" strike="noStrike" kern="0" cap="none" spc="0" normalizeH="0" baseline="0" noProof="0">
              <a:ln>
                <a:noFill/>
              </a:ln>
              <a:solidFill>
                <a:srgbClr val="EA310C"/>
              </a:solidFill>
              <a:effectLst>
                <a:outerShdw blurRad="38100" dist="38100" dir="2700000" algn="tl">
                  <a:srgbClr val="000000"/>
                </a:outerShdw>
              </a:effectLst>
              <a:uLnTx/>
              <a:uFillTx/>
              <a:latin typeface="+mn-lt"/>
              <a:ea typeface="MS PGothic" panose="020B0600070205080204" pitchFamily="34" charset="-128"/>
              <a:cs typeface="MS PGothic" panose="020B0600070205080204" pitchFamily="34" charset="-128"/>
            </a:endParaRPr>
          </a:p>
        </p:txBody>
      </p:sp>
      <p:pic>
        <p:nvPicPr>
          <p:cNvPr id="6150" name="Picture 13" descr="Heart and lung anatomy"/>
          <p:cNvPicPr>
            <a:picLocks noChangeAspect="1"/>
          </p:cNvPicPr>
          <p:nvPr/>
        </p:nvPicPr>
        <p:blipFill>
          <a:blip r:embed="rId2">
            <a:lum bright="17999" contrast="-6000"/>
          </a:blip>
          <a:srcRect l="11520" t="2571" r="10880" b="6461"/>
          <a:stretch>
            <a:fillRect/>
          </a:stretch>
        </p:blipFill>
        <p:spPr>
          <a:xfrm>
            <a:off x="723900" y="3581400"/>
            <a:ext cx="2895600" cy="2667000"/>
          </a:xfrm>
          <a:prstGeom prst="rect">
            <a:avLst/>
          </a:prstGeom>
          <a:noFill/>
          <a:ln w="9525" cap="flat" cmpd="sng">
            <a:solidFill>
              <a:schemeClr val="hlink"/>
            </a:solidFill>
            <a:prstDash val="solid"/>
            <a:miter/>
            <a:headEnd type="none" w="med" len="med"/>
            <a:tailEnd type="none" w="med" len="med"/>
          </a:ln>
        </p:spPr>
      </p:pic>
      <p:sp>
        <p:nvSpPr>
          <p:cNvPr id="33810" name="Text Box 18"/>
          <p:cNvSpPr txBox="1">
            <a:spLocks noChangeArrowheads="1"/>
          </p:cNvSpPr>
          <p:nvPr/>
        </p:nvSpPr>
        <p:spPr bwMode="auto">
          <a:xfrm>
            <a:off x="6819900" y="2514600"/>
            <a:ext cx="2667000" cy="829945"/>
          </a:xfrm>
          <a:prstGeom prst="rect">
            <a:avLst/>
          </a:prstGeom>
          <a:noFill/>
          <a:ln w="9525">
            <a:noFill/>
            <a:miter lim="800000"/>
          </a:ln>
          <a:effectLst/>
        </p:spPr>
        <p:txBody>
          <a:bodyPr>
            <a:spAutoFit/>
          </a:bodyPr>
          <a:lstStyle/>
          <a:p>
            <a:pPr marR="0" defTabSz="914400" eaLnBrk="1" hangingPunct="1">
              <a:spcBef>
                <a:spcPct val="20000"/>
              </a:spcBef>
              <a:buClr>
                <a:schemeClr val="hlink"/>
              </a:buClr>
              <a:buSzPct val="70000"/>
              <a:buFont typeface="Wingdings" panose="05000000000000000000" pitchFamily="2" charset="2"/>
              <a:buNone/>
              <a:defRPr/>
            </a:pPr>
            <a:r>
              <a:rPr kumimoji="0" lang="en-US" sz="2400" kern="1200" cap="none" spc="0" normalizeH="0" baseline="0" noProof="0">
                <a:solidFill>
                  <a:srgbClr val="EA310C"/>
                </a:solidFill>
                <a:effectLst>
                  <a:outerShdw blurRad="38100" dist="38100" dir="2700000" algn="tl">
                    <a:srgbClr val="000000"/>
                  </a:outerShdw>
                </a:effectLst>
                <a:latin typeface="Times New Roman" panose="02020603050405020304" pitchFamily="18" charset="0"/>
                <a:ea typeface="MS PGothic" panose="020B0600070205080204" pitchFamily="34" charset="-128"/>
                <a:cs typeface="+mn-cs"/>
              </a:rPr>
              <a:t>MÔ KẼ: </a:t>
            </a:r>
            <a:r>
              <a:rPr kumimoji="0" lang="en-US" sz="2400"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MS PGothic" panose="020B0600070205080204" pitchFamily="34" charset="-128"/>
                <a:cs typeface="+mn-cs"/>
              </a:rPr>
              <a:t>MLK trục, ngoại biên, nhu mô</a:t>
            </a:r>
            <a:endParaRPr kumimoji="0" lang="en-US" sz="2400"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MS PGothic" panose="020B0600070205080204" pitchFamily="34" charset="-128"/>
              <a:cs typeface="+mn-cs"/>
            </a:endParaRPr>
          </a:p>
        </p:txBody>
      </p:sp>
      <p:sp>
        <p:nvSpPr>
          <p:cNvPr id="33816" name="Text Box 24"/>
          <p:cNvSpPr txBox="1">
            <a:spLocks noChangeArrowheads="1"/>
          </p:cNvSpPr>
          <p:nvPr/>
        </p:nvSpPr>
        <p:spPr bwMode="auto">
          <a:xfrm>
            <a:off x="3543300" y="2057400"/>
            <a:ext cx="3200400" cy="534035"/>
          </a:xfrm>
          <a:prstGeom prst="rect">
            <a:avLst/>
          </a:prstGeom>
          <a:noFill/>
          <a:ln w="9525">
            <a:noFill/>
            <a:miter lim="800000"/>
          </a:ln>
          <a:effectLst/>
        </p:spPr>
        <p:txBody>
          <a:bodyPr>
            <a:spAutoFit/>
          </a:bodyPr>
          <a:lstStyle/>
          <a:p>
            <a:pPr marR="0" algn="ctr" defTabSz="914400" eaLnBrk="1" hangingPunct="1">
              <a:lnSpc>
                <a:spcPct val="120000"/>
              </a:lnSpc>
              <a:spcBef>
                <a:spcPct val="20000"/>
              </a:spcBef>
              <a:buClr>
                <a:schemeClr val="hlink"/>
              </a:buClr>
              <a:buSzPct val="70000"/>
              <a:buFont typeface="Wingdings" panose="05000000000000000000" pitchFamily="2" charset="2"/>
              <a:buNone/>
              <a:defRPr/>
            </a:pPr>
            <a:r>
              <a:rPr kumimoji="0" lang="en-US" sz="2400"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MS PGothic" panose="020B0600070205080204" pitchFamily="34" charset="-128"/>
                <a:cs typeface="+mn-cs"/>
                <a:sym typeface="Wingdings" panose="05000000000000000000" pitchFamily="2" charset="2"/>
              </a:rPr>
              <a:t>TIỂU PQ TẬN</a:t>
            </a:r>
            <a:endParaRPr kumimoji="0" lang="en-US" sz="2400"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MS PGothic" panose="020B0600070205080204" pitchFamily="34" charset="-128"/>
              <a:cs typeface="+mn-cs"/>
              <a:sym typeface="Wingdings" panose="05000000000000000000" pitchFamily="2" charset="2"/>
            </a:endParaRPr>
          </a:p>
        </p:txBody>
      </p:sp>
      <p:sp>
        <p:nvSpPr>
          <p:cNvPr id="6153" name="AutoShape 25"/>
          <p:cNvSpPr/>
          <p:nvPr/>
        </p:nvSpPr>
        <p:spPr>
          <a:xfrm>
            <a:off x="3771900" y="3581400"/>
            <a:ext cx="2819400" cy="2438400"/>
          </a:xfrm>
          <a:prstGeom prst="octagon">
            <a:avLst>
              <a:gd name="adj" fmla="val 29287"/>
            </a:avLst>
          </a:prstGeom>
          <a:noFill/>
          <a:ln w="76200" cap="flat" cmpd="sng">
            <a:solidFill>
              <a:schemeClr val="bg1"/>
            </a:solidFill>
            <a:prstDash val="sysDot"/>
            <a:miter/>
            <a:headEnd type="none" w="med" len="med"/>
            <a:tailEnd type="none" w="med" len="med"/>
          </a:ln>
        </p:spPr>
        <p:txBody>
          <a:bodyPr wrap="none" anchor="ctr"/>
          <a:lstStyle/>
          <a:p>
            <a:endParaRPr lang="vi-VN" altLang="x-none" dirty="0">
              <a:latin typeface="VNI-Aptima" pitchFamily="2" charset="0"/>
            </a:endParaRPr>
          </a:p>
        </p:txBody>
      </p:sp>
      <p:pic>
        <p:nvPicPr>
          <p:cNvPr id="6154" name="Picture 26" descr="Picture2"/>
          <p:cNvPicPr>
            <a:picLocks noChangeAspect="1"/>
          </p:cNvPicPr>
          <p:nvPr/>
        </p:nvPicPr>
        <p:blipFill>
          <a:blip r:embed="rId3"/>
          <a:stretch>
            <a:fillRect/>
          </a:stretch>
        </p:blipFill>
        <p:spPr>
          <a:xfrm>
            <a:off x="3695700" y="3581400"/>
            <a:ext cx="2971800" cy="2636838"/>
          </a:xfrm>
          <a:prstGeom prst="rect">
            <a:avLst/>
          </a:prstGeom>
          <a:noFill/>
          <a:ln w="9525">
            <a:noFill/>
          </a:ln>
        </p:spPr>
      </p:pic>
      <p:sp>
        <p:nvSpPr>
          <p:cNvPr id="6155" name="Text Box 27"/>
          <p:cNvSpPr txBox="1"/>
          <p:nvPr/>
        </p:nvSpPr>
        <p:spPr>
          <a:xfrm>
            <a:off x="3314700" y="6324600"/>
            <a:ext cx="3657600" cy="829945"/>
          </a:xfrm>
          <a:prstGeom prst="rect">
            <a:avLst/>
          </a:prstGeom>
          <a:noFill/>
          <a:ln w="9525">
            <a:noFill/>
          </a:ln>
        </p:spPr>
        <p:txBody>
          <a:bodyPr>
            <a:spAutoFit/>
          </a:bodyPr>
          <a:lstStyle/>
          <a:p>
            <a:pPr algn="ctr">
              <a:spcBef>
                <a:spcPct val="50000"/>
              </a:spcBef>
            </a:pPr>
            <a:r>
              <a:rPr b="1" i="1" u="sng" dirty="0">
                <a:solidFill>
                  <a:schemeClr val="hlink"/>
                </a:solidFill>
                <a:latin typeface="Times New Roman" panose="02020603050405020304" pitchFamily="18" charset="0"/>
              </a:rPr>
              <a:t>TIỂU THÙY PHỔI THỨ CẤP</a:t>
            </a:r>
            <a:endParaRPr b="1" i="1" u="sng" dirty="0">
              <a:solidFill>
                <a:schemeClr val="hlink"/>
              </a:solidFill>
              <a:latin typeface="Times New Roman" panose="02020603050405020304" pitchFamily="18" charset="0"/>
            </a:endParaRPr>
          </a:p>
        </p:txBody>
      </p:sp>
      <p:sp>
        <p:nvSpPr>
          <p:cNvPr id="6156" name="Line 28"/>
          <p:cNvSpPr/>
          <p:nvPr/>
        </p:nvSpPr>
        <p:spPr>
          <a:xfrm>
            <a:off x="5067300" y="1828800"/>
            <a:ext cx="0" cy="228600"/>
          </a:xfrm>
          <a:prstGeom prst="line">
            <a:avLst/>
          </a:prstGeom>
          <a:ln w="38100" cap="flat" cmpd="sng">
            <a:solidFill>
              <a:schemeClr val="tx1"/>
            </a:solidFill>
            <a:prstDash val="solid"/>
            <a:headEnd type="none" w="med" len="med"/>
            <a:tailEnd type="triangle" w="med" len="med"/>
          </a:ln>
        </p:spPr>
      </p:sp>
      <p:sp>
        <p:nvSpPr>
          <p:cNvPr id="6157" name="Line 29"/>
          <p:cNvSpPr/>
          <p:nvPr/>
        </p:nvSpPr>
        <p:spPr>
          <a:xfrm>
            <a:off x="5067300" y="2590800"/>
            <a:ext cx="0" cy="228600"/>
          </a:xfrm>
          <a:prstGeom prst="line">
            <a:avLst/>
          </a:prstGeom>
          <a:ln w="38100" cap="flat" cmpd="sng">
            <a:solidFill>
              <a:schemeClr val="tx1"/>
            </a:solidFill>
            <a:prstDash val="solid"/>
            <a:headEnd type="none" w="med" len="med"/>
            <a:tailEnd type="triangle" w="med" len="med"/>
          </a:ln>
        </p:spPr>
      </p:sp>
      <p:sp>
        <p:nvSpPr>
          <p:cNvPr id="33822" name="Text Box 30"/>
          <p:cNvSpPr txBox="1">
            <a:spLocks noChangeArrowheads="1"/>
          </p:cNvSpPr>
          <p:nvPr/>
        </p:nvSpPr>
        <p:spPr bwMode="auto">
          <a:xfrm>
            <a:off x="723900" y="2438400"/>
            <a:ext cx="2819400" cy="1531620"/>
          </a:xfrm>
          <a:prstGeom prst="rect">
            <a:avLst/>
          </a:prstGeom>
          <a:noFill/>
          <a:ln w="9525">
            <a:noFill/>
            <a:miter lim="800000"/>
          </a:ln>
          <a:effectLst/>
        </p:spPr>
        <p:txBody>
          <a:bodyPr>
            <a:spAutoFit/>
          </a:bodyPr>
          <a:lstStyle/>
          <a:p>
            <a:pPr marR="0" algn="ctr" defTabSz="914400" eaLnBrk="1" hangingPunct="1">
              <a:lnSpc>
                <a:spcPct val="120000"/>
              </a:lnSpc>
              <a:spcBef>
                <a:spcPct val="20000"/>
              </a:spcBef>
              <a:buClr>
                <a:schemeClr val="hlink"/>
              </a:buClr>
              <a:buSzPct val="70000"/>
              <a:buFont typeface="Wingdings" panose="05000000000000000000" pitchFamily="2" charset="2"/>
              <a:buNone/>
              <a:defRPr/>
            </a:pPr>
            <a:r>
              <a:rPr kumimoji="0" lang="en-US" sz="2400" kern="1200" cap="none" spc="0" normalizeH="0" baseline="0" noProof="0">
                <a:solidFill>
                  <a:srgbClr val="EA310C"/>
                </a:solidFill>
                <a:effectLst>
                  <a:outerShdw blurRad="38100" dist="38100" dir="2700000" algn="tl">
                    <a:srgbClr val="000000"/>
                  </a:outerShdw>
                </a:effectLst>
                <a:latin typeface="Times New Roman" panose="02020603050405020304" pitchFamily="18" charset="0"/>
                <a:ea typeface="MS PGothic" panose="020B0600070205080204" pitchFamily="34" charset="-128"/>
                <a:cs typeface="+mn-cs"/>
              </a:rPr>
              <a:t>MẠCH MÁU: </a:t>
            </a:r>
            <a:r>
              <a:rPr kumimoji="0" lang="en-US" sz="2400"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MS PGothic" panose="020B0600070205080204" pitchFamily="34" charset="-128"/>
                <a:cs typeface="+mn-cs"/>
              </a:rPr>
              <a:t>ĐM, TM, BẠCH MẠCH</a:t>
            </a:r>
            <a:endParaRPr kumimoji="0" lang="en-US" sz="2400"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MS PGothic" panose="020B0600070205080204" pitchFamily="34" charset="-128"/>
              <a:cs typeface="+mn-cs"/>
            </a:endParaRPr>
          </a:p>
          <a:p>
            <a:pPr marR="0" defTabSz="914400">
              <a:spcBef>
                <a:spcPct val="50000"/>
              </a:spcBef>
              <a:buClrTx/>
              <a:buSzTx/>
              <a:buFontTx/>
              <a:buNone/>
              <a:defRPr/>
            </a:pPr>
            <a:endParaRPr kumimoji="0" lang="en-US" sz="2400"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MS PGothic" panose="020B0600070205080204" pitchFamily="34" charset="-128"/>
              <a:cs typeface="+mn-cs"/>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7842" name="Rectangle 2"/>
          <p:cNvSpPr>
            <a:spLocks noGrp="1"/>
          </p:cNvSpPr>
          <p:nvPr>
            <p:ph type="title"/>
          </p:nvPr>
        </p:nvSpPr>
        <p:spPr>
          <a:ln/>
        </p:spPr>
        <p:txBody>
          <a:bodyPr vert="horz" wrap="square" lIns="91440" tIns="45720" rIns="91440" bIns="45720" anchor="ctr"/>
          <a:p>
            <a:endParaRPr lang="en-US" altLang="x-none" dirty="0"/>
          </a:p>
        </p:txBody>
      </p:sp>
      <p:sp>
        <p:nvSpPr>
          <p:cNvPr id="547843" name="Rectangle 3"/>
          <p:cNvSpPr>
            <a:spLocks noGrp="1"/>
          </p:cNvSpPr>
          <p:nvPr>
            <p:ph idx="1"/>
          </p:nvPr>
        </p:nvSpPr>
        <p:spPr>
          <a:ln/>
        </p:spPr>
        <p:txBody>
          <a:bodyPr vert="horz" wrap="square" lIns="91440" tIns="45720" rIns="91440" bIns="45720" anchor="t"/>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dirty="0"/>
          </a:p>
          <a:p>
            <a:pPr>
              <a:lnSpc>
                <a:spcPct val="80000"/>
              </a:lnSpc>
              <a:buNone/>
            </a:pPr>
            <a:endParaRPr lang="en-US" altLang="x-none" sz="2400" b="1" dirty="0"/>
          </a:p>
          <a:p>
            <a:pPr>
              <a:lnSpc>
                <a:spcPct val="80000"/>
              </a:lnSpc>
              <a:buNone/>
            </a:pPr>
            <a:endParaRPr lang="en-US" altLang="x-none" sz="2400" b="1" dirty="0"/>
          </a:p>
          <a:p>
            <a:pPr>
              <a:lnSpc>
                <a:spcPct val="80000"/>
              </a:lnSpc>
              <a:buNone/>
            </a:pPr>
            <a:r>
              <a:rPr lang="en-US" altLang="x-none" sz="2400" dirty="0"/>
              <a:t>Tube misplacement in duodenum </a:t>
            </a:r>
            <a:endParaRPr lang="en-US" altLang="x-none" sz="2400" dirty="0"/>
          </a:p>
        </p:txBody>
      </p:sp>
      <p:pic>
        <p:nvPicPr>
          <p:cNvPr id="547844" name="Picture 4"/>
          <p:cNvPicPr>
            <a:picLocks noChangeAspect="1"/>
          </p:cNvPicPr>
          <p:nvPr/>
        </p:nvPicPr>
        <p:blipFill>
          <a:blip r:embed="rId1"/>
          <a:srcRect l="26471" t="34006" r="41176" b="34605"/>
          <a:stretch>
            <a:fillRect/>
          </a:stretch>
        </p:blipFill>
        <p:spPr>
          <a:xfrm>
            <a:off x="257175" y="152400"/>
            <a:ext cx="5057775" cy="2452688"/>
          </a:xfrm>
          <a:prstGeom prst="rect">
            <a:avLst/>
          </a:prstGeom>
          <a:noFill/>
          <a:ln w="9525">
            <a:noFill/>
          </a:ln>
        </p:spPr>
      </p:pic>
      <p:pic>
        <p:nvPicPr>
          <p:cNvPr id="547845" name="Picture 5"/>
          <p:cNvPicPr>
            <a:picLocks noChangeAspect="1"/>
          </p:cNvPicPr>
          <p:nvPr/>
        </p:nvPicPr>
        <p:blipFill>
          <a:blip r:embed="rId2"/>
          <a:srcRect l="26076" t="33594" r="41112" b="34789"/>
          <a:stretch>
            <a:fillRect/>
          </a:stretch>
        </p:blipFill>
        <p:spPr>
          <a:xfrm>
            <a:off x="4714875" y="2809875"/>
            <a:ext cx="5400675" cy="2600325"/>
          </a:xfrm>
          <a:prstGeom prst="rect">
            <a:avLst/>
          </a:prstGeom>
          <a:noFill/>
          <a:ln w="9525">
            <a:noFill/>
          </a:ln>
        </p:spPr>
      </p:pic>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8866" name="Picture 2" descr="E:\Hinh ip tam\2017-07-25 hinh moi\IMG_4636.JPG"/>
          <p:cNvPicPr>
            <a:picLocks noChangeAspect="1"/>
          </p:cNvPicPr>
          <p:nvPr/>
        </p:nvPicPr>
        <p:blipFill>
          <a:blip r:embed="rId1"/>
          <a:stretch>
            <a:fillRect/>
          </a:stretch>
        </p:blipFill>
        <p:spPr>
          <a:xfrm>
            <a:off x="1612900" y="349250"/>
            <a:ext cx="7340600" cy="5945188"/>
          </a:xfrm>
          <a:prstGeom prst="rect">
            <a:avLst/>
          </a:prstGeom>
          <a:noFill/>
          <a:ln w="9525">
            <a:noFill/>
          </a:ln>
        </p:spPr>
      </p:pic>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9890" name="Picture 2" descr="E:\Hinh ip tam\2017-07-25 hinh moi\IMG_4637.JPG"/>
          <p:cNvPicPr>
            <a:picLocks noChangeAspect="1"/>
          </p:cNvPicPr>
          <p:nvPr/>
        </p:nvPicPr>
        <p:blipFill>
          <a:blip r:embed="rId1"/>
          <a:stretch>
            <a:fillRect/>
          </a:stretch>
        </p:blipFill>
        <p:spPr>
          <a:xfrm>
            <a:off x="2095500" y="457200"/>
            <a:ext cx="7032625" cy="5695950"/>
          </a:xfrm>
          <a:prstGeom prst="rect">
            <a:avLst/>
          </a:prstGeom>
          <a:noFill/>
          <a:ln w="9525">
            <a:noFill/>
          </a:ln>
        </p:spPr>
      </p:pic>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0914" name="Picture 2" descr="E:\Hinh ip tam\2017-07-25 hinh moi\IMG_4638.JPG"/>
          <p:cNvPicPr>
            <a:picLocks noChangeAspect="1"/>
          </p:cNvPicPr>
          <p:nvPr/>
        </p:nvPicPr>
        <p:blipFill>
          <a:blip r:embed="rId1"/>
          <a:stretch>
            <a:fillRect/>
          </a:stretch>
        </p:blipFill>
        <p:spPr>
          <a:xfrm>
            <a:off x="1638300" y="838200"/>
            <a:ext cx="6908800" cy="5499100"/>
          </a:xfrm>
          <a:prstGeom prst="rect">
            <a:avLst/>
          </a:prstGeom>
          <a:noFill/>
          <a:ln w="9525">
            <a:noFill/>
          </a:ln>
        </p:spPr>
      </p:pic>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1938" name="Picture 2" descr="E:\Hinh ip tam\2017-07-25 hinh moi\IMG_4639.JPG"/>
          <p:cNvPicPr>
            <a:picLocks noChangeAspect="1"/>
          </p:cNvPicPr>
          <p:nvPr/>
        </p:nvPicPr>
        <p:blipFill>
          <a:blip r:embed="rId1"/>
          <a:stretch>
            <a:fillRect/>
          </a:stretch>
        </p:blipFill>
        <p:spPr>
          <a:xfrm>
            <a:off x="1714500" y="304800"/>
            <a:ext cx="7327900" cy="6111875"/>
          </a:xfrm>
          <a:prstGeom prst="rect">
            <a:avLst/>
          </a:prstGeom>
          <a:noFill/>
          <a:ln w="9525">
            <a:noFill/>
          </a:ln>
        </p:spPr>
      </p:pic>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62" name="Picture 2" descr="http://acutemed.co.uk/phpThumb.php?src=/x-rays/1318770752.jpg&amp;w=300&amp;h=300&amp;f=jpg&amp;q=100&amp;ra=0&amp;fltr%5B%5D=cont%7C0&amp;fltr%5B%5D=brit%7C0"/>
          <p:cNvPicPr>
            <a:picLocks noChangeAspect="1"/>
          </p:cNvPicPr>
          <p:nvPr/>
        </p:nvPicPr>
        <p:blipFill>
          <a:blip r:embed="rId1"/>
          <a:stretch>
            <a:fillRect/>
          </a:stretch>
        </p:blipFill>
        <p:spPr>
          <a:xfrm>
            <a:off x="2705100" y="533400"/>
            <a:ext cx="5410200" cy="5795963"/>
          </a:xfrm>
          <a:prstGeom prst="rect">
            <a:avLst/>
          </a:prstGeom>
          <a:noFill/>
          <a:ln w="9525" cap="flat" cmpd="sng">
            <a:solidFill>
              <a:schemeClr val="bg2"/>
            </a:solidFill>
            <a:prstDash val="solid"/>
            <a:miter/>
            <a:headEnd type="none" w="med" len="med"/>
            <a:tailEnd type="none" w="med" len="med"/>
          </a:ln>
        </p:spPr>
      </p:pic>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3986" name="Picture 2" descr="E:\Hinh ip tam\2017-07-25 hinh moi\IMG_4640.JPG"/>
          <p:cNvPicPr>
            <a:picLocks noChangeAspect="1"/>
          </p:cNvPicPr>
          <p:nvPr/>
        </p:nvPicPr>
        <p:blipFill>
          <a:blip r:embed="rId1"/>
          <a:stretch>
            <a:fillRect/>
          </a:stretch>
        </p:blipFill>
        <p:spPr>
          <a:xfrm>
            <a:off x="1625600" y="336550"/>
            <a:ext cx="7429500" cy="5988050"/>
          </a:xfrm>
          <a:prstGeom prst="rect">
            <a:avLst/>
          </a:prstGeom>
          <a:noFill/>
          <a:ln w="9525">
            <a:noFill/>
          </a:ln>
        </p:spPr>
      </p:pic>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5010" name="Picture 2" descr="E:\Hinh ip tam\2017-07-25 hinh moi\IMG_4641.JPG"/>
          <p:cNvPicPr>
            <a:picLocks noChangeAspect="1"/>
          </p:cNvPicPr>
          <p:nvPr/>
        </p:nvPicPr>
        <p:blipFill>
          <a:blip r:embed="rId1"/>
          <a:stretch>
            <a:fillRect/>
          </a:stretch>
        </p:blipFill>
        <p:spPr>
          <a:xfrm>
            <a:off x="1866900" y="539750"/>
            <a:ext cx="6350000" cy="5702300"/>
          </a:xfrm>
          <a:prstGeom prst="rect">
            <a:avLst/>
          </a:prstGeom>
          <a:noFill/>
          <a:ln w="9525">
            <a:noFill/>
          </a:ln>
        </p:spPr>
      </p:pic>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6034" name="Picture 2" descr="E:\Hinh ip tam\2017-07-25 hinh moi\IMG_4642.JPG"/>
          <p:cNvPicPr>
            <a:picLocks noChangeAspect="1"/>
          </p:cNvPicPr>
          <p:nvPr/>
        </p:nvPicPr>
        <p:blipFill>
          <a:blip r:embed="rId1"/>
          <a:stretch>
            <a:fillRect/>
          </a:stretch>
        </p:blipFill>
        <p:spPr>
          <a:xfrm>
            <a:off x="2171700" y="762000"/>
            <a:ext cx="6350000" cy="5613400"/>
          </a:xfrm>
          <a:prstGeom prst="rect">
            <a:avLst/>
          </a:prstGeom>
          <a:noFill/>
          <a:ln w="9525">
            <a:noFill/>
          </a:ln>
        </p:spPr>
      </p:pic>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7058" name="Picture 2" descr="E:\Hinh ip tam\2017-07-25 hinh moi\IMG_4643.JPG"/>
          <p:cNvPicPr>
            <a:picLocks noChangeAspect="1"/>
          </p:cNvPicPr>
          <p:nvPr/>
        </p:nvPicPr>
        <p:blipFill>
          <a:blip r:embed="rId1"/>
          <a:stretch>
            <a:fillRect/>
          </a:stretch>
        </p:blipFill>
        <p:spPr>
          <a:xfrm>
            <a:off x="1587500" y="381000"/>
            <a:ext cx="7275513" cy="579120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Picture 3"/>
          <p:cNvPicPr>
            <a:picLocks noChangeAspect="1"/>
          </p:cNvPicPr>
          <p:nvPr/>
        </p:nvPicPr>
        <p:blipFill>
          <a:blip r:embed="rId1"/>
          <a:stretch>
            <a:fillRect/>
          </a:stretch>
        </p:blipFill>
        <p:spPr>
          <a:xfrm>
            <a:off x="190500" y="381000"/>
            <a:ext cx="4343400" cy="5856288"/>
          </a:xfrm>
          <a:prstGeom prst="rect">
            <a:avLst/>
          </a:prstGeom>
          <a:noFill/>
          <a:ln w="9525" cap="flat" cmpd="sng">
            <a:solidFill>
              <a:schemeClr val="folHlink"/>
            </a:solidFill>
            <a:prstDash val="solid"/>
            <a:miter/>
            <a:headEnd type="none" w="med" len="med"/>
            <a:tailEnd type="none" w="med" len="med"/>
          </a:ln>
        </p:spPr>
      </p:pic>
      <p:pic>
        <p:nvPicPr>
          <p:cNvPr id="43011" name="Picture 4"/>
          <p:cNvPicPr>
            <a:picLocks noChangeAspect="1"/>
          </p:cNvPicPr>
          <p:nvPr/>
        </p:nvPicPr>
        <p:blipFill>
          <a:blip r:embed="rId2"/>
          <a:stretch>
            <a:fillRect/>
          </a:stretch>
        </p:blipFill>
        <p:spPr>
          <a:xfrm>
            <a:off x="4991100" y="381000"/>
            <a:ext cx="4953000" cy="5891213"/>
          </a:xfrm>
          <a:prstGeom prst="rect">
            <a:avLst/>
          </a:prstGeom>
          <a:noFill/>
          <a:ln w="9525" cap="flat" cmpd="sng">
            <a:solidFill>
              <a:schemeClr val="folHlink"/>
            </a:solidFill>
            <a:prstDash val="solid"/>
            <a:miter/>
            <a:headEnd type="none" w="med" len="med"/>
            <a:tailEnd type="none" w="med" len="med"/>
          </a:ln>
        </p:spPr>
      </p:pic>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8082" name="Picture 2" descr="E:\Hinh ip tam\2017-07-25 hinh moi\IMG_4644.JPG"/>
          <p:cNvPicPr>
            <a:picLocks noChangeAspect="1"/>
          </p:cNvPicPr>
          <p:nvPr/>
        </p:nvPicPr>
        <p:blipFill>
          <a:blip r:embed="rId1"/>
          <a:stretch>
            <a:fillRect/>
          </a:stretch>
        </p:blipFill>
        <p:spPr>
          <a:xfrm>
            <a:off x="1562100" y="228600"/>
            <a:ext cx="7112000" cy="6073775"/>
          </a:xfrm>
          <a:prstGeom prst="rect">
            <a:avLst/>
          </a:prstGeom>
          <a:noFill/>
          <a:ln w="9525">
            <a:noFill/>
          </a:ln>
        </p:spPr>
      </p:pic>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9106" name="Picture 2" descr="E:\Hinh ip tam\2017-07-25 hinh moi\IMG_4645.JPG"/>
          <p:cNvPicPr>
            <a:picLocks noChangeAspect="1"/>
          </p:cNvPicPr>
          <p:nvPr/>
        </p:nvPicPr>
        <p:blipFill>
          <a:blip r:embed="rId1"/>
          <a:stretch>
            <a:fillRect/>
          </a:stretch>
        </p:blipFill>
        <p:spPr>
          <a:xfrm>
            <a:off x="1562100" y="660400"/>
            <a:ext cx="7239000" cy="5762625"/>
          </a:xfrm>
          <a:prstGeom prst="rect">
            <a:avLst/>
          </a:prstGeom>
          <a:noFill/>
          <a:ln w="9525">
            <a:noFill/>
          </a:ln>
        </p:spPr>
      </p:pic>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0130" name="Picture 2" descr="http://images.radiopaedia.org/images/2093155/2ca246a0279cdd7c70613b8097436d.jpg"/>
          <p:cNvPicPr>
            <a:picLocks noChangeAspect="1"/>
          </p:cNvPicPr>
          <p:nvPr/>
        </p:nvPicPr>
        <p:blipFill>
          <a:blip r:embed="rId1"/>
          <a:srcRect l="14854" r="14493" b="5797"/>
          <a:stretch>
            <a:fillRect/>
          </a:stretch>
        </p:blipFill>
        <p:spPr>
          <a:xfrm>
            <a:off x="2705100" y="533400"/>
            <a:ext cx="5562600" cy="5562600"/>
          </a:xfrm>
          <a:prstGeom prst="rect">
            <a:avLst/>
          </a:prstGeom>
          <a:noFill/>
          <a:ln w="9525" cap="flat" cmpd="sng">
            <a:solidFill>
              <a:schemeClr val="bg2"/>
            </a:solidFill>
            <a:prstDash val="solid"/>
            <a:miter/>
            <a:headEnd type="none" w="med" len="med"/>
            <a:tailEnd type="none" w="med" len="med"/>
          </a:ln>
        </p:spPr>
      </p:pic>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2178" name="Picture 2" descr="E:\Hinh ip tam\2017-07-25 hinh moi\IMG_4646.JPG"/>
          <p:cNvPicPr>
            <a:picLocks noChangeAspect="1"/>
          </p:cNvPicPr>
          <p:nvPr/>
        </p:nvPicPr>
        <p:blipFill>
          <a:blip r:embed="rId1"/>
          <a:stretch>
            <a:fillRect/>
          </a:stretch>
        </p:blipFill>
        <p:spPr>
          <a:xfrm>
            <a:off x="1612900" y="406400"/>
            <a:ext cx="7035800" cy="5600700"/>
          </a:xfrm>
          <a:prstGeom prst="rect">
            <a:avLst/>
          </a:prstGeom>
          <a:noFill/>
          <a:ln w="9525">
            <a:noFill/>
          </a:ln>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02" name="Picture 2" descr="E:\Hinh ip tam\2017-07-25 hinh moi\IMG_4647.JPG"/>
          <p:cNvPicPr>
            <a:picLocks noChangeAspect="1"/>
          </p:cNvPicPr>
          <p:nvPr/>
        </p:nvPicPr>
        <p:blipFill>
          <a:blip r:embed="rId1"/>
          <a:stretch>
            <a:fillRect/>
          </a:stretch>
        </p:blipFill>
        <p:spPr>
          <a:xfrm>
            <a:off x="1638300" y="685800"/>
            <a:ext cx="7143750" cy="5486400"/>
          </a:xfrm>
          <a:prstGeom prst="rect">
            <a:avLst/>
          </a:prstGeom>
          <a:noFill/>
          <a:ln w="9525">
            <a:noFill/>
          </a:ln>
        </p:spPr>
      </p:pic>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4226" name="Picture 2" descr="E:\Hinh ip tam\2017-07-25 hinh moi\IMG_4648.JPG"/>
          <p:cNvPicPr>
            <a:picLocks noChangeAspect="1"/>
          </p:cNvPicPr>
          <p:nvPr/>
        </p:nvPicPr>
        <p:blipFill>
          <a:blip r:embed="rId1"/>
          <a:stretch>
            <a:fillRect/>
          </a:stretch>
        </p:blipFill>
        <p:spPr>
          <a:xfrm>
            <a:off x="2019300" y="749300"/>
            <a:ext cx="6629400" cy="5276850"/>
          </a:xfrm>
          <a:prstGeom prst="rect">
            <a:avLst/>
          </a:prstGeom>
          <a:noFill/>
          <a:ln w="9525">
            <a:noFill/>
          </a:ln>
        </p:spPr>
      </p:pic>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5250" name="Picture 2" descr="E:\Hinh ip tam\2017-07-25 hinh moi\IMG_4649.JPG"/>
          <p:cNvPicPr>
            <a:picLocks noChangeAspect="1"/>
          </p:cNvPicPr>
          <p:nvPr/>
        </p:nvPicPr>
        <p:blipFill>
          <a:blip r:embed="rId1"/>
          <a:stretch>
            <a:fillRect/>
          </a:stretch>
        </p:blipFill>
        <p:spPr>
          <a:xfrm>
            <a:off x="1714500" y="533400"/>
            <a:ext cx="7161213" cy="5772150"/>
          </a:xfrm>
          <a:prstGeom prst="rect">
            <a:avLst/>
          </a:prstGeom>
          <a:noFill/>
          <a:ln w="9525">
            <a:noFill/>
          </a:ln>
        </p:spPr>
      </p:pic>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2" descr="http://www.lungindia.com/articles/2010/27/3/images/LungIndia_2010_27_3_154_68323_u1.jpg"/>
          <p:cNvPicPr>
            <a:picLocks noChangeAspect="1" noChangeArrowheads="1"/>
          </p:cNvPicPr>
          <p:nvPr/>
        </p:nvPicPr>
        <p:blipFill>
          <a:blip r:embed="rId1"/>
          <a:srcRect/>
          <a:stretch>
            <a:fillRect/>
          </a:stretch>
        </p:blipFill>
        <p:spPr bwMode="auto">
          <a:xfrm>
            <a:off x="266700" y="892175"/>
            <a:ext cx="4741863" cy="4518025"/>
          </a:xfrm>
          <a:prstGeom prst="rect">
            <a:avLst/>
          </a:prstGeom>
          <a:noFill/>
          <a:ln>
            <a:solidFill>
              <a:schemeClr val="bg2">
                <a:lumMod val="90000"/>
              </a:schemeClr>
            </a:solidFill>
          </a:ln>
        </p:spPr>
      </p:pic>
      <p:pic>
        <p:nvPicPr>
          <p:cNvPr id="3" name="Picture 2" descr="http://images.radiopaedia.org/images/381768/98da9ed47e61ad83408254cf3175f8.jpg"/>
          <p:cNvPicPr>
            <a:picLocks noChangeAspect="1" noChangeArrowheads="1"/>
          </p:cNvPicPr>
          <p:nvPr/>
        </p:nvPicPr>
        <p:blipFill>
          <a:blip r:embed="rId2"/>
          <a:srcRect/>
          <a:stretch>
            <a:fillRect/>
          </a:stretch>
        </p:blipFill>
        <p:spPr bwMode="auto">
          <a:xfrm>
            <a:off x="5295900" y="755650"/>
            <a:ext cx="4419600" cy="4654550"/>
          </a:xfrm>
          <a:prstGeom prst="rect">
            <a:avLst/>
          </a:prstGeom>
          <a:noFill/>
          <a:ln>
            <a:solidFill>
              <a:schemeClr val="bg2">
                <a:lumMod val="90000"/>
              </a:schemeClr>
            </a:solidFill>
          </a:ln>
        </p:spPr>
      </p:pic>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7298" name="Picture 2"/>
          <p:cNvPicPr>
            <a:picLocks noChangeAspect="1"/>
          </p:cNvPicPr>
          <p:nvPr/>
        </p:nvPicPr>
        <p:blipFill>
          <a:blip r:embed="rId1"/>
          <a:stretch>
            <a:fillRect/>
          </a:stretch>
        </p:blipFill>
        <p:spPr>
          <a:xfrm>
            <a:off x="952500" y="457200"/>
            <a:ext cx="8715375" cy="5791200"/>
          </a:xfrm>
          <a:prstGeom prst="rect">
            <a:avLst/>
          </a:prstGeom>
          <a:noFill/>
          <a:ln w="9525">
            <a:noFill/>
          </a:ln>
        </p:spPr>
      </p:pic>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8322" name="Picture 3" descr="E:\Hinh ip tam\2017-07-25 hinh moi\IMG_4650.JPG"/>
          <p:cNvPicPr>
            <a:picLocks noChangeAspect="1"/>
          </p:cNvPicPr>
          <p:nvPr/>
        </p:nvPicPr>
        <p:blipFill>
          <a:blip r:embed="rId1"/>
          <a:stretch>
            <a:fillRect/>
          </a:stretch>
        </p:blipFill>
        <p:spPr>
          <a:xfrm>
            <a:off x="1714500" y="609600"/>
            <a:ext cx="6711950" cy="541020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Picture 2" descr="E:\Hinh ip tam\2017-07-25 hinh moi\IMG_3513.JPG"/>
          <p:cNvPicPr>
            <a:picLocks noChangeAspect="1"/>
          </p:cNvPicPr>
          <p:nvPr/>
        </p:nvPicPr>
        <p:blipFill>
          <a:blip r:embed="rId1"/>
          <a:stretch>
            <a:fillRect/>
          </a:stretch>
        </p:blipFill>
        <p:spPr>
          <a:xfrm>
            <a:off x="3543300" y="228600"/>
            <a:ext cx="4017963" cy="6261100"/>
          </a:xfrm>
          <a:prstGeom prst="rect">
            <a:avLst/>
          </a:prstGeom>
          <a:noFill/>
          <a:ln w="9525">
            <a:noFill/>
          </a:ln>
        </p:spPr>
      </p:pic>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9346" name="Picture 2" descr="E:\Hinh ip tam\2017-07-25 hinh moi\IMG_4651.JPG"/>
          <p:cNvPicPr>
            <a:picLocks noChangeAspect="1"/>
          </p:cNvPicPr>
          <p:nvPr/>
        </p:nvPicPr>
        <p:blipFill>
          <a:blip r:embed="rId1"/>
          <a:stretch>
            <a:fillRect/>
          </a:stretch>
        </p:blipFill>
        <p:spPr>
          <a:xfrm>
            <a:off x="1790700" y="654050"/>
            <a:ext cx="6350000" cy="5143500"/>
          </a:xfrm>
          <a:prstGeom prst="rect">
            <a:avLst/>
          </a:prstGeom>
          <a:noFill/>
          <a:ln w="9525">
            <a:noFill/>
          </a:ln>
        </p:spPr>
      </p:pic>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0370" name="Picture 2" descr="E:\Hinh ip tam\2017-07-25 hinh moi\IMG_4652.JPG"/>
          <p:cNvPicPr>
            <a:picLocks noChangeAspect="1"/>
          </p:cNvPicPr>
          <p:nvPr/>
        </p:nvPicPr>
        <p:blipFill>
          <a:blip r:embed="rId1"/>
          <a:stretch>
            <a:fillRect/>
          </a:stretch>
        </p:blipFill>
        <p:spPr>
          <a:xfrm>
            <a:off x="1625600" y="869950"/>
            <a:ext cx="6350000" cy="5118100"/>
          </a:xfrm>
          <a:prstGeom prst="rect">
            <a:avLst/>
          </a:prstGeom>
          <a:noFill/>
          <a:ln w="9525">
            <a:noFill/>
          </a:ln>
        </p:spPr>
      </p:pic>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1394" name="Picture 2" descr="E:\Hinh ip tam\2017-07-25 hinh moi\IMG_4653.JPG"/>
          <p:cNvPicPr>
            <a:picLocks noChangeAspect="1"/>
          </p:cNvPicPr>
          <p:nvPr/>
        </p:nvPicPr>
        <p:blipFill>
          <a:blip r:embed="rId1"/>
          <a:stretch>
            <a:fillRect/>
          </a:stretch>
        </p:blipFill>
        <p:spPr>
          <a:xfrm>
            <a:off x="2019300" y="762000"/>
            <a:ext cx="6350000" cy="5181600"/>
          </a:xfrm>
          <a:prstGeom prst="rect">
            <a:avLst/>
          </a:prstGeom>
          <a:noFill/>
          <a:ln w="9525">
            <a:noFill/>
          </a:ln>
        </p:spPr>
      </p:pic>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2418" name="Picture 2" descr="E:\Hinh ip tam\2017-07-25 hinh moi\IMG_4654.JPG"/>
          <p:cNvPicPr>
            <a:picLocks noChangeAspect="1"/>
          </p:cNvPicPr>
          <p:nvPr/>
        </p:nvPicPr>
        <p:blipFill>
          <a:blip r:embed="rId1"/>
          <a:stretch>
            <a:fillRect/>
          </a:stretch>
        </p:blipFill>
        <p:spPr>
          <a:xfrm>
            <a:off x="1765300" y="1066800"/>
            <a:ext cx="6350000" cy="4876800"/>
          </a:xfrm>
          <a:prstGeom prst="rect">
            <a:avLst/>
          </a:prstGeom>
          <a:noFill/>
          <a:ln w="9525">
            <a:noFill/>
          </a:ln>
        </p:spPr>
      </p:pic>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42" name="Picture 2"/>
          <p:cNvPicPr>
            <a:picLocks noChangeAspect="1"/>
          </p:cNvPicPr>
          <p:nvPr/>
        </p:nvPicPr>
        <p:blipFill>
          <a:blip r:embed="rId1"/>
          <a:stretch>
            <a:fillRect/>
          </a:stretch>
        </p:blipFill>
        <p:spPr>
          <a:xfrm>
            <a:off x="2400300" y="647700"/>
            <a:ext cx="5524500" cy="5340350"/>
          </a:xfrm>
          <a:prstGeom prst="rect">
            <a:avLst/>
          </a:prstGeom>
          <a:noFill/>
          <a:ln w="9525">
            <a:noFill/>
          </a:ln>
        </p:spPr>
      </p:pic>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4466" name="Picture 2" descr="E:\Hinh ip tam\2017-07-25 hinh moi\IMG_4655.JPG"/>
          <p:cNvPicPr>
            <a:picLocks noChangeAspect="1"/>
          </p:cNvPicPr>
          <p:nvPr/>
        </p:nvPicPr>
        <p:blipFill>
          <a:blip r:embed="rId1"/>
          <a:stretch>
            <a:fillRect/>
          </a:stretch>
        </p:blipFill>
        <p:spPr>
          <a:xfrm>
            <a:off x="1638300" y="831850"/>
            <a:ext cx="6350000" cy="5118100"/>
          </a:xfrm>
          <a:prstGeom prst="rect">
            <a:avLst/>
          </a:prstGeom>
          <a:noFill/>
          <a:ln w="9525">
            <a:noFill/>
          </a:ln>
        </p:spPr>
      </p:pic>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5490" name="Picture 2" descr="E:\Hinh ip tam\2017-07-25 hinh moi\IMG_4656.JPG"/>
          <p:cNvPicPr>
            <a:picLocks noChangeAspect="1"/>
          </p:cNvPicPr>
          <p:nvPr/>
        </p:nvPicPr>
        <p:blipFill>
          <a:blip r:embed="rId1"/>
          <a:stretch>
            <a:fillRect/>
          </a:stretch>
        </p:blipFill>
        <p:spPr>
          <a:xfrm>
            <a:off x="1727200" y="685800"/>
            <a:ext cx="6781800" cy="5399088"/>
          </a:xfrm>
          <a:prstGeom prst="rect">
            <a:avLst/>
          </a:prstGeom>
          <a:noFill/>
          <a:ln w="9525">
            <a:noFill/>
          </a:ln>
        </p:spPr>
      </p:pic>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6514" name="Picture 2" descr="E:\Hinh ip tam\2017-07-25 hinh moi\IMG_4657.JPG"/>
          <p:cNvPicPr>
            <a:picLocks noChangeAspect="1"/>
          </p:cNvPicPr>
          <p:nvPr/>
        </p:nvPicPr>
        <p:blipFill>
          <a:blip r:embed="rId1"/>
          <a:stretch>
            <a:fillRect/>
          </a:stretch>
        </p:blipFill>
        <p:spPr>
          <a:xfrm>
            <a:off x="2095500" y="914400"/>
            <a:ext cx="6350000" cy="5054600"/>
          </a:xfrm>
          <a:prstGeom prst="rect">
            <a:avLst/>
          </a:prstGeom>
          <a:noFill/>
          <a:ln w="9525">
            <a:noFill/>
          </a:ln>
        </p:spPr>
      </p:pic>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7538" name="Picture 2" descr="E:\Hinh ip tam\2017-07-25 hinh moi\IMG_4658.JPG"/>
          <p:cNvPicPr>
            <a:picLocks noChangeAspect="1"/>
          </p:cNvPicPr>
          <p:nvPr/>
        </p:nvPicPr>
        <p:blipFill>
          <a:blip r:embed="rId1"/>
          <a:stretch>
            <a:fillRect/>
          </a:stretch>
        </p:blipFill>
        <p:spPr>
          <a:xfrm>
            <a:off x="1778000" y="1060450"/>
            <a:ext cx="6350000" cy="5143500"/>
          </a:xfrm>
          <a:prstGeom prst="rect">
            <a:avLst/>
          </a:prstGeom>
          <a:noFill/>
          <a:ln w="9525">
            <a:noFill/>
          </a:ln>
        </p:spPr>
      </p:pic>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8562" name="Picture 2" descr="E:\Hinh ip tam\2017-07-25 hinh moi\IMG_4659.JPG"/>
          <p:cNvPicPr>
            <a:picLocks noChangeAspect="1"/>
          </p:cNvPicPr>
          <p:nvPr/>
        </p:nvPicPr>
        <p:blipFill>
          <a:blip r:embed="rId1"/>
          <a:stretch>
            <a:fillRect/>
          </a:stretch>
        </p:blipFill>
        <p:spPr>
          <a:xfrm>
            <a:off x="1727200" y="628650"/>
            <a:ext cx="6350000" cy="51435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looking at the camera&#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5000" y="190500"/>
            <a:ext cx="6477000" cy="64770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Picture 3"/>
          <p:cNvPicPr>
            <a:picLocks noChangeAspect="1"/>
          </p:cNvPicPr>
          <p:nvPr/>
        </p:nvPicPr>
        <p:blipFill>
          <a:blip r:embed="rId1"/>
          <a:stretch>
            <a:fillRect/>
          </a:stretch>
        </p:blipFill>
        <p:spPr>
          <a:xfrm>
            <a:off x="2400300" y="574675"/>
            <a:ext cx="6161088" cy="5902325"/>
          </a:xfrm>
          <a:prstGeom prst="rect">
            <a:avLst/>
          </a:prstGeom>
          <a:noFill/>
          <a:ln w="12700">
            <a:noFill/>
          </a:ln>
        </p:spPr>
      </p:pic>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9586" name="Picture 2"/>
          <p:cNvPicPr>
            <a:picLocks noChangeAspect="1"/>
          </p:cNvPicPr>
          <p:nvPr/>
        </p:nvPicPr>
        <p:blipFill>
          <a:blip r:embed="rId1"/>
          <a:stretch>
            <a:fillRect/>
          </a:stretch>
        </p:blipFill>
        <p:spPr>
          <a:xfrm>
            <a:off x="1866900" y="533400"/>
            <a:ext cx="6908800" cy="5700713"/>
          </a:xfrm>
          <a:prstGeom prst="rect">
            <a:avLst/>
          </a:prstGeom>
          <a:noFill/>
          <a:ln w="9525">
            <a:noFill/>
          </a:ln>
        </p:spPr>
      </p:pic>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0610" name="Picture 2" descr="E:\Hinh ip tam\2017-07-25 hinh moi\IMG_4660.JPG"/>
          <p:cNvPicPr>
            <a:picLocks noChangeAspect="1"/>
          </p:cNvPicPr>
          <p:nvPr/>
        </p:nvPicPr>
        <p:blipFill>
          <a:blip r:embed="rId1"/>
          <a:stretch>
            <a:fillRect/>
          </a:stretch>
        </p:blipFill>
        <p:spPr>
          <a:xfrm>
            <a:off x="1866900" y="838200"/>
            <a:ext cx="6350000" cy="5143500"/>
          </a:xfrm>
          <a:prstGeom prst="rect">
            <a:avLst/>
          </a:prstGeom>
          <a:noFill/>
          <a:ln w="9525">
            <a:noFill/>
          </a:ln>
        </p:spPr>
      </p:pic>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1634" name="Picture 2" descr="E:\Hinh ip tam\2017-07-25 hinh moi\IMG_4661.JPG"/>
          <p:cNvPicPr>
            <a:picLocks noChangeAspect="1"/>
          </p:cNvPicPr>
          <p:nvPr/>
        </p:nvPicPr>
        <p:blipFill>
          <a:blip r:embed="rId1"/>
          <a:stretch>
            <a:fillRect/>
          </a:stretch>
        </p:blipFill>
        <p:spPr>
          <a:xfrm>
            <a:off x="1943100" y="762000"/>
            <a:ext cx="6350000" cy="5143500"/>
          </a:xfrm>
          <a:prstGeom prst="rect">
            <a:avLst/>
          </a:prstGeom>
          <a:noFill/>
          <a:ln w="9525">
            <a:noFill/>
          </a:ln>
        </p:spPr>
      </p:pic>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2658" name="Picture 2" descr="E:\Hinh ip tam\2017-07-25 hinh moi\IMG_4662.JPG"/>
          <p:cNvPicPr>
            <a:picLocks noChangeAspect="1"/>
          </p:cNvPicPr>
          <p:nvPr/>
        </p:nvPicPr>
        <p:blipFill>
          <a:blip r:embed="rId1"/>
          <a:stretch>
            <a:fillRect/>
          </a:stretch>
        </p:blipFill>
        <p:spPr>
          <a:xfrm>
            <a:off x="2032000" y="914400"/>
            <a:ext cx="6350000" cy="5143500"/>
          </a:xfrm>
          <a:prstGeom prst="rect">
            <a:avLst/>
          </a:prstGeom>
          <a:noFill/>
          <a:ln w="9525">
            <a:noFill/>
          </a:ln>
        </p:spPr>
      </p:pic>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682" name="Picture 2"/>
          <p:cNvPicPr>
            <a:picLocks noChangeAspect="1"/>
          </p:cNvPicPr>
          <p:nvPr/>
        </p:nvPicPr>
        <p:blipFill>
          <a:blip r:embed="rId1"/>
          <a:stretch>
            <a:fillRect/>
          </a:stretch>
        </p:blipFill>
        <p:spPr>
          <a:xfrm>
            <a:off x="2705100" y="457200"/>
            <a:ext cx="4962525" cy="5872163"/>
          </a:xfrm>
          <a:prstGeom prst="rect">
            <a:avLst/>
          </a:prstGeom>
          <a:noFill/>
          <a:ln w="9525">
            <a:noFill/>
          </a:ln>
        </p:spPr>
      </p:pic>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4706" name="Picture 2" descr="E:\Hinh ip tam\2017-07-25 hinh moi\IMG_4663.JPG"/>
          <p:cNvPicPr>
            <a:picLocks noChangeAspect="1"/>
          </p:cNvPicPr>
          <p:nvPr/>
        </p:nvPicPr>
        <p:blipFill>
          <a:blip r:embed="rId1"/>
          <a:stretch>
            <a:fillRect/>
          </a:stretch>
        </p:blipFill>
        <p:spPr>
          <a:xfrm>
            <a:off x="1866900" y="685800"/>
            <a:ext cx="6629400" cy="5276850"/>
          </a:xfrm>
          <a:prstGeom prst="rect">
            <a:avLst/>
          </a:prstGeom>
          <a:noFill/>
          <a:ln w="9525">
            <a:noFill/>
          </a:ln>
        </p:spPr>
      </p:pic>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5730" name="Picture 2" descr="E:\Hinh ip tam\2017-07-25 hinh moi\IMG_4664.JPG"/>
          <p:cNvPicPr>
            <a:picLocks noChangeAspect="1"/>
          </p:cNvPicPr>
          <p:nvPr/>
        </p:nvPicPr>
        <p:blipFill>
          <a:blip r:embed="rId1"/>
          <a:stretch>
            <a:fillRect/>
          </a:stretch>
        </p:blipFill>
        <p:spPr>
          <a:xfrm>
            <a:off x="2095500" y="838200"/>
            <a:ext cx="6350000" cy="5054600"/>
          </a:xfrm>
          <a:prstGeom prst="rect">
            <a:avLst/>
          </a:prstGeom>
          <a:noFill/>
          <a:ln w="9525">
            <a:noFill/>
          </a:ln>
        </p:spPr>
      </p:pic>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6754" name="Picture 2" descr="E:\Hinh ip tam\2017-07-25 hinh moi\IMG_4665.JPG"/>
          <p:cNvPicPr>
            <a:picLocks noChangeAspect="1"/>
          </p:cNvPicPr>
          <p:nvPr/>
        </p:nvPicPr>
        <p:blipFill>
          <a:blip r:embed="rId1"/>
          <a:stretch>
            <a:fillRect/>
          </a:stretch>
        </p:blipFill>
        <p:spPr>
          <a:xfrm>
            <a:off x="2247900" y="228600"/>
            <a:ext cx="5842000" cy="6350000"/>
          </a:xfrm>
          <a:prstGeom prst="rect">
            <a:avLst/>
          </a:prstGeom>
          <a:noFill/>
          <a:ln w="9525">
            <a:noFill/>
          </a:ln>
        </p:spPr>
      </p:pic>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7778" name="Picture 2"/>
          <p:cNvPicPr>
            <a:picLocks noChangeAspect="1"/>
          </p:cNvPicPr>
          <p:nvPr/>
        </p:nvPicPr>
        <p:blipFill>
          <a:blip r:embed="rId1"/>
          <a:stretch>
            <a:fillRect/>
          </a:stretch>
        </p:blipFill>
        <p:spPr>
          <a:xfrm>
            <a:off x="1919288" y="371475"/>
            <a:ext cx="6448425" cy="6115050"/>
          </a:xfrm>
          <a:prstGeom prst="rect">
            <a:avLst/>
          </a:prstGeom>
          <a:noFill/>
          <a:ln w="9525">
            <a:noFill/>
          </a:ln>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8802" name="Picture 2"/>
          <p:cNvPicPr>
            <a:picLocks noChangeAspect="1"/>
          </p:cNvPicPr>
          <p:nvPr/>
        </p:nvPicPr>
        <p:blipFill>
          <a:blip r:embed="rId1"/>
          <a:stretch>
            <a:fillRect/>
          </a:stretch>
        </p:blipFill>
        <p:spPr>
          <a:xfrm>
            <a:off x="571500" y="152400"/>
            <a:ext cx="9105900" cy="659130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Picture 18" descr="5"/>
          <p:cNvPicPr>
            <a:picLocks noChangeAspect="1"/>
          </p:cNvPicPr>
          <p:nvPr/>
        </p:nvPicPr>
        <p:blipFill>
          <a:blip r:embed="rId1"/>
          <a:stretch>
            <a:fillRect/>
          </a:stretch>
        </p:blipFill>
        <p:spPr>
          <a:xfrm>
            <a:off x="0" y="0"/>
            <a:ext cx="10255250" cy="6886575"/>
          </a:xfrm>
          <a:prstGeom prst="rect">
            <a:avLst/>
          </a:prstGeom>
          <a:noFill/>
          <a:ln w="9525">
            <a:noFill/>
          </a:ln>
        </p:spPr>
      </p:pic>
      <p:sp>
        <p:nvSpPr>
          <p:cNvPr id="47107" name="Rectangle 2" hidden="1"/>
          <p:cNvSpPr>
            <a:spLocks noGrp="1"/>
          </p:cNvSpPr>
          <p:nvPr>
            <p:ph type="title"/>
          </p:nvPr>
        </p:nvSpPr>
        <p:spPr>
          <a:ln/>
        </p:spPr>
        <p:txBody>
          <a:bodyPr vert="horz" wrap="square" lIns="91440" tIns="45720" rIns="91440" bIns="45720" anchor="ctr"/>
          <a:p>
            <a:pPr eaLnBrk="1" hangingPunct="1"/>
            <a:endParaRPr lang="en-CA" altLang="x-none" dirty="0"/>
          </a:p>
        </p:txBody>
      </p:sp>
      <p:grpSp>
        <p:nvGrpSpPr>
          <p:cNvPr id="2" name="Group 16"/>
          <p:cNvGrpSpPr/>
          <p:nvPr/>
        </p:nvGrpSpPr>
        <p:grpSpPr>
          <a:xfrm>
            <a:off x="1885950" y="1524000"/>
            <a:ext cx="1971675" cy="1524000"/>
            <a:chOff x="1056" y="960"/>
            <a:chExt cx="1104" cy="960"/>
          </a:xfrm>
        </p:grpSpPr>
        <p:sp>
          <p:nvSpPr>
            <p:cNvPr id="47113" name="Line 4"/>
            <p:cNvSpPr/>
            <p:nvPr/>
          </p:nvSpPr>
          <p:spPr>
            <a:xfrm flipV="1">
              <a:off x="1056" y="960"/>
              <a:ext cx="270" cy="1"/>
            </a:xfrm>
            <a:prstGeom prst="line">
              <a:avLst/>
            </a:prstGeom>
            <a:ln w="38100" cap="flat" cmpd="sng">
              <a:solidFill>
                <a:srgbClr val="FF0000"/>
              </a:solidFill>
              <a:prstDash val="solid"/>
              <a:headEnd type="none" w="med" len="med"/>
              <a:tailEnd type="triangle" w="med" len="med"/>
            </a:ln>
          </p:spPr>
        </p:sp>
        <p:sp>
          <p:nvSpPr>
            <p:cNvPr id="47114" name="Line 6"/>
            <p:cNvSpPr/>
            <p:nvPr/>
          </p:nvSpPr>
          <p:spPr>
            <a:xfrm flipV="1">
              <a:off x="1392" y="1488"/>
              <a:ext cx="1" cy="432"/>
            </a:xfrm>
            <a:prstGeom prst="line">
              <a:avLst/>
            </a:prstGeom>
            <a:ln w="38100" cap="flat" cmpd="sng">
              <a:solidFill>
                <a:srgbClr val="FF0000"/>
              </a:solidFill>
              <a:prstDash val="solid"/>
              <a:headEnd type="none" w="med" len="med"/>
              <a:tailEnd type="triangle" w="med" len="med"/>
            </a:ln>
          </p:spPr>
        </p:sp>
        <p:grpSp>
          <p:nvGrpSpPr>
            <p:cNvPr id="47115" name="Group 8"/>
            <p:cNvGrpSpPr/>
            <p:nvPr/>
          </p:nvGrpSpPr>
          <p:grpSpPr>
            <a:xfrm>
              <a:off x="1248" y="1392"/>
              <a:ext cx="912" cy="48"/>
              <a:chOff x="2688" y="1440"/>
              <a:chExt cx="1296" cy="48"/>
            </a:xfrm>
          </p:grpSpPr>
          <p:sp>
            <p:nvSpPr>
              <p:cNvPr id="47116" name="Line 9"/>
              <p:cNvSpPr/>
              <p:nvPr/>
            </p:nvSpPr>
            <p:spPr>
              <a:xfrm flipH="1" flipV="1">
                <a:off x="2976" y="1488"/>
                <a:ext cx="1008" cy="0"/>
              </a:xfrm>
              <a:prstGeom prst="line">
                <a:avLst/>
              </a:prstGeom>
              <a:ln w="38100" cap="flat" cmpd="sng">
                <a:solidFill>
                  <a:srgbClr val="FF0000"/>
                </a:solidFill>
                <a:prstDash val="solid"/>
                <a:headEnd type="none" w="med" len="med"/>
                <a:tailEnd type="triangle" w="med" len="med"/>
              </a:ln>
            </p:spPr>
          </p:sp>
          <p:sp>
            <p:nvSpPr>
              <p:cNvPr id="47117" name="Line 10"/>
              <p:cNvSpPr/>
              <p:nvPr/>
            </p:nvSpPr>
            <p:spPr>
              <a:xfrm flipH="1" flipV="1">
                <a:off x="2688" y="1440"/>
                <a:ext cx="1296" cy="0"/>
              </a:xfrm>
              <a:prstGeom prst="line">
                <a:avLst/>
              </a:prstGeom>
              <a:ln w="38100" cap="flat" cmpd="sng">
                <a:solidFill>
                  <a:srgbClr val="FF0000"/>
                </a:solidFill>
                <a:prstDash val="solid"/>
                <a:headEnd type="none" w="med" len="med"/>
                <a:tailEnd type="triangle" w="med" len="med"/>
              </a:ln>
            </p:spPr>
          </p:sp>
        </p:grpSp>
      </p:grpSp>
      <p:grpSp>
        <p:nvGrpSpPr>
          <p:cNvPr id="4" name="Group 15"/>
          <p:cNvGrpSpPr/>
          <p:nvPr/>
        </p:nvGrpSpPr>
        <p:grpSpPr>
          <a:xfrm>
            <a:off x="685800" y="1295400"/>
            <a:ext cx="5486400" cy="2149475"/>
            <a:chOff x="384" y="816"/>
            <a:chExt cx="3072" cy="1354"/>
          </a:xfrm>
        </p:grpSpPr>
        <p:sp>
          <p:nvSpPr>
            <p:cNvPr id="47110" name="Text Box 5"/>
            <p:cNvSpPr txBox="1"/>
            <p:nvPr/>
          </p:nvSpPr>
          <p:spPr>
            <a:xfrm>
              <a:off x="384" y="816"/>
              <a:ext cx="720" cy="250"/>
            </a:xfrm>
            <a:prstGeom prst="rect">
              <a:avLst/>
            </a:prstGeom>
            <a:noFill/>
            <a:ln w="9525">
              <a:noFill/>
            </a:ln>
          </p:spPr>
          <p:txBody>
            <a:bodyPr>
              <a:spAutoFit/>
            </a:bodyPr>
            <a:p>
              <a:r>
                <a:rPr lang="en-US" altLang="x-none" sz="2000" b="1" dirty="0">
                  <a:solidFill>
                    <a:srgbClr val="FFFF00"/>
                  </a:solidFill>
                  <a:latin typeface="Times New Roman" panose="02020603050405020304" pitchFamily="18" charset="0"/>
                  <a:ea typeface="Arial" panose="020B0604020202020204" pitchFamily="34" charset="0"/>
                </a:rPr>
                <a:t>Trachea</a:t>
              </a:r>
              <a:endParaRPr lang="en-US" altLang="x-none" sz="2000" b="1" dirty="0">
                <a:solidFill>
                  <a:srgbClr val="FFFF00"/>
                </a:solidFill>
                <a:latin typeface="Times New Roman" panose="02020603050405020304" pitchFamily="18" charset="0"/>
                <a:ea typeface="Arial" panose="020B0604020202020204" pitchFamily="34" charset="0"/>
              </a:endParaRPr>
            </a:p>
          </p:txBody>
        </p:sp>
        <p:sp>
          <p:nvSpPr>
            <p:cNvPr id="47111" name="Text Box 7"/>
            <p:cNvSpPr txBox="1"/>
            <p:nvPr/>
          </p:nvSpPr>
          <p:spPr>
            <a:xfrm>
              <a:off x="1056" y="1920"/>
              <a:ext cx="672" cy="250"/>
            </a:xfrm>
            <a:prstGeom prst="rect">
              <a:avLst/>
            </a:prstGeom>
            <a:noFill/>
            <a:ln w="9525">
              <a:noFill/>
            </a:ln>
          </p:spPr>
          <p:txBody>
            <a:bodyPr>
              <a:spAutoFit/>
            </a:bodyPr>
            <a:p>
              <a:r>
                <a:rPr lang="en-US" altLang="x-none" sz="2000" b="1" dirty="0">
                  <a:solidFill>
                    <a:srgbClr val="FFFF00"/>
                  </a:solidFill>
                  <a:latin typeface="Times New Roman" panose="02020603050405020304" pitchFamily="18" charset="0"/>
                  <a:ea typeface="Arial" panose="020B0604020202020204" pitchFamily="34" charset="0"/>
                </a:rPr>
                <a:t>Carina</a:t>
              </a:r>
              <a:endParaRPr lang="en-US" altLang="x-none" sz="2000" b="1" dirty="0">
                <a:solidFill>
                  <a:srgbClr val="FFFF00"/>
                </a:solidFill>
                <a:latin typeface="Times New Roman" panose="02020603050405020304" pitchFamily="18" charset="0"/>
                <a:ea typeface="Arial" panose="020B0604020202020204" pitchFamily="34" charset="0"/>
              </a:endParaRPr>
            </a:p>
          </p:txBody>
        </p:sp>
        <p:sp>
          <p:nvSpPr>
            <p:cNvPr id="47112" name="Text Box 11"/>
            <p:cNvSpPr txBox="1"/>
            <p:nvPr/>
          </p:nvSpPr>
          <p:spPr>
            <a:xfrm>
              <a:off x="2208" y="1200"/>
              <a:ext cx="1248" cy="442"/>
            </a:xfrm>
            <a:prstGeom prst="rect">
              <a:avLst/>
            </a:prstGeom>
            <a:noFill/>
            <a:ln w="9525">
              <a:noFill/>
            </a:ln>
          </p:spPr>
          <p:txBody>
            <a:bodyPr>
              <a:spAutoFit/>
            </a:bodyPr>
            <a:p>
              <a:r>
                <a:rPr lang="en-US" altLang="x-none" sz="2000" b="1" dirty="0">
                  <a:solidFill>
                    <a:srgbClr val="FFFF00"/>
                  </a:solidFill>
                  <a:latin typeface="Times New Roman" panose="02020603050405020304" pitchFamily="18" charset="0"/>
                  <a:ea typeface="Arial" panose="020B0604020202020204" pitchFamily="34" charset="0"/>
                </a:rPr>
                <a:t>R + L Main</a:t>
              </a:r>
              <a:endParaRPr lang="en-US" altLang="x-none" sz="2000" b="1" dirty="0">
                <a:solidFill>
                  <a:srgbClr val="FFFF00"/>
                </a:solidFill>
                <a:latin typeface="Times New Roman" panose="02020603050405020304" pitchFamily="18" charset="0"/>
                <a:ea typeface="Arial" panose="020B0604020202020204" pitchFamily="34" charset="0"/>
              </a:endParaRPr>
            </a:p>
            <a:p>
              <a:r>
                <a:rPr lang="en-US" altLang="x-none" sz="2000" b="1" dirty="0">
                  <a:solidFill>
                    <a:srgbClr val="FFFF00"/>
                  </a:solidFill>
                  <a:latin typeface="Times New Roman" panose="02020603050405020304" pitchFamily="18" charset="0"/>
                  <a:ea typeface="Arial" panose="020B0604020202020204" pitchFamily="34" charset="0"/>
                </a:rPr>
                <a:t> Bronchi</a:t>
              </a:r>
              <a:endParaRPr lang="en-US" altLang="x-none" sz="2000" b="1" dirty="0">
                <a:solidFill>
                  <a:srgbClr val="FFFF00"/>
                </a:solidFill>
                <a:latin typeface="Times New Roman" panose="02020603050405020304" pitchFamily="18" charset="0"/>
                <a:ea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9826" name="Picture 2"/>
          <p:cNvPicPr>
            <a:picLocks noChangeAspect="1"/>
          </p:cNvPicPr>
          <p:nvPr/>
        </p:nvPicPr>
        <p:blipFill>
          <a:blip r:embed="rId1"/>
          <a:stretch>
            <a:fillRect/>
          </a:stretch>
        </p:blipFill>
        <p:spPr>
          <a:xfrm>
            <a:off x="747713" y="147638"/>
            <a:ext cx="8791575" cy="6562725"/>
          </a:xfrm>
          <a:prstGeom prst="rect">
            <a:avLst/>
          </a:prstGeom>
          <a:noFill/>
          <a:ln w="9525">
            <a:noFill/>
          </a:ln>
        </p:spPr>
      </p:pic>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952500" y="3886200"/>
            <a:ext cx="8534400" cy="2590800"/>
          </a:xfrm>
        </p:spPr>
        <p:txBody>
          <a:bodyPr vert="horz" wrap="square" lIns="91440" tIns="45720" rIns="91440" bIns="45720" numCol="1" anchor="t" anchorCtr="0" compatLnSpc="1"/>
          <a:lstStyle/>
          <a:p>
            <a:pPr marL="342900" marR="0" lvl="0" indent="-342900" algn="ctr" defTabSz="914400" rtl="0" eaLnBrk="0" fontAlgn="base" latinLnBrk="0" hangingPunct="0">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BS Hồ Hoàng Phương.</a:t>
            </a:r>
            <a:endPar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endParaRPr>
          </a:p>
          <a:p>
            <a:pPr marL="342900" marR="0" lvl="0" indent="-342900" algn="ctr" defTabSz="914400" rtl="0" eaLnBrk="0" fontAlgn="base" latinLnBrk="0" hangingPunct="0">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Tel: 0983122377</a:t>
            </a:r>
            <a:endPar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endParaRPr>
          </a:p>
          <a:p>
            <a:pPr marL="342900" marR="0" lvl="0" indent="-342900" algn="ctr" defTabSz="914400" rtl="0" eaLnBrk="0" fontAlgn="base" latinLnBrk="0" hangingPunct="0">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hlinkClick r:id="rId1"/>
              </a:rPr>
              <a:t>michelphuongcdha@gmail.com</a:t>
            </a:r>
            <a:endPar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endParaRPr>
          </a:p>
          <a:p>
            <a:pPr marL="342900" marR="0" lvl="0" indent="-342900" algn="ctr" defTabSz="914400" rtl="0" eaLnBrk="0" fontAlgn="base" latinLnBrk="0" hangingPunct="0">
              <a:lnSpc>
                <a:spcPct val="130000"/>
              </a:lnSpc>
              <a:spcBef>
                <a:spcPct val="20000"/>
              </a:spcBef>
              <a:spcAft>
                <a:spcPct val="0"/>
              </a:spcAft>
              <a:buClr>
                <a:schemeClr val="hlink"/>
              </a:buClr>
              <a:buSzPct val="70000"/>
              <a:buFont typeface="Wingdings" panose="05000000000000000000" pitchFamily="2" charset="2"/>
              <a:buChar char="n"/>
              <a:defRPr/>
            </a:pP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page: T</a:t>
            </a:r>
            <a:r>
              <a:rPr kumimoji="0" lang="vi-VN"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ư</a:t>
            </a: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 </a:t>
            </a:r>
            <a:r>
              <a:rPr kumimoji="0" lang="en-US" sz="2800" b="1" i="0" u="none" strike="noStrike" kern="0" cap="none" spc="0" normalizeH="0" baseline="0" noProof="0" dirty="0" err="1">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vấn</a:t>
            </a: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 </a:t>
            </a:r>
            <a:r>
              <a:rPr kumimoji="0" lang="en-US" sz="2800" b="1" i="0" u="none" strike="noStrike" kern="0" cap="none" spc="0" normalizeH="0" baseline="0" noProof="0" dirty="0" err="1">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Chẩn</a:t>
            </a: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 </a:t>
            </a:r>
            <a:r>
              <a:rPr kumimoji="0" lang="en-US" sz="2800" b="1" i="0" u="none" strike="noStrike" kern="0" cap="none" spc="0" normalizeH="0" baseline="0" noProof="0" dirty="0" err="1">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đoán</a:t>
            </a: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 </a:t>
            </a:r>
            <a:r>
              <a:rPr kumimoji="0" lang="en-US" sz="2800" b="1" i="0" u="none" strike="noStrike" kern="0" cap="none" spc="0" normalizeH="0" baseline="0" noProof="0" dirty="0" err="1">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Hình</a:t>
            </a: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 </a:t>
            </a:r>
            <a:r>
              <a:rPr kumimoji="0" lang="en-US" sz="2800" b="1" i="0" u="none" strike="noStrike" kern="0" cap="none" spc="0" normalizeH="0" baseline="0" noProof="0" dirty="0" err="1">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ảnh</a:t>
            </a:r>
            <a:r>
              <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rPr>
              <a:t> Online</a:t>
            </a:r>
            <a:endParaRPr kumimoji="0" lang="en-US" sz="28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S PGothic" panose="020B0600070205080204" pitchFamily="34" charset="-128"/>
            </a:endParaRPr>
          </a:p>
        </p:txBody>
      </p:sp>
      <p:pic>
        <p:nvPicPr>
          <p:cNvPr id="2" name="Picture 1"/>
          <p:cNvPicPr>
            <a:picLocks noChangeAspect="1"/>
          </p:cNvPicPr>
          <p:nvPr/>
        </p:nvPicPr>
        <p:blipFill>
          <a:blip r:embed="rId2"/>
          <a:stretch>
            <a:fillRect/>
          </a:stretch>
        </p:blipFill>
        <p:spPr>
          <a:xfrm>
            <a:off x="1257300" y="914400"/>
            <a:ext cx="7924800" cy="244725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23900" y="1600200"/>
            <a:ext cx="4991100" cy="3657600"/>
          </a:xfrm>
        </p:spPr>
        <p:txBody>
          <a:bodyPr vert="horz" wrap="square" lIns="91440" tIns="45720" rIns="91440" bIns="45720" numCol="1" anchor="t" anchorCtr="0" compatLnSpc="1">
            <a:normAutofit/>
          </a:bodyPr>
          <a:lstStyle/>
          <a:p>
            <a:pPr marL="342900" marR="0" lvl="0" indent="-342900" algn="l" defTabSz="914400" rtl="0" eaLnBrk="0" fontAlgn="base" latinLnBrk="0" hangingPunct="0">
              <a:lnSpc>
                <a:spcPct val="100000"/>
              </a:lnSpc>
              <a:spcBef>
                <a:spcPct val="20000"/>
              </a:spcBef>
              <a:spcAft>
                <a:spcPct val="0"/>
              </a:spcAft>
              <a:buClr>
                <a:schemeClr val="accent3"/>
              </a:buClr>
              <a:buSzTx/>
              <a:buFontTx/>
              <a:buChar char="•"/>
              <a:defRPr/>
            </a:pPr>
            <a:r>
              <a:rPr kumimoji="0" lang="en-US" sz="3200" b="0" i="0" u="none" strike="noStrike" kern="0" cap="none" spc="0" normalizeH="0" baseline="0" noProof="0" smtClean="0">
                <a:ln>
                  <a:noFill/>
                </a:ln>
                <a:solidFill>
                  <a:srgbClr val="FFFF00"/>
                </a:solidFill>
                <a:effectLst/>
                <a:uLnTx/>
                <a:uFillTx/>
                <a:latin typeface="+mn-lt"/>
                <a:ea typeface="+mn-ea"/>
                <a:cs typeface="+mn-cs"/>
              </a:rPr>
              <a:t>Normal </a:t>
            </a:r>
            <a:r>
              <a:rPr kumimoji="0" lang="en-US" sz="3200" b="0" i="0" u="none" strike="noStrike" kern="0" cap="none" spc="0" normalizeH="0" baseline="0" noProof="0" dirty="0">
                <a:ln>
                  <a:noFill/>
                </a:ln>
                <a:solidFill>
                  <a:srgbClr val="FFFF00"/>
                </a:solidFill>
                <a:effectLst/>
                <a:uLnTx/>
                <a:uFillTx/>
                <a:latin typeface="+mn-lt"/>
                <a:ea typeface="+mn-ea"/>
                <a:cs typeface="+mn-cs"/>
              </a:rPr>
              <a:t>maximum coronal </a:t>
            </a:r>
            <a:r>
              <a:rPr kumimoji="0" lang="en-US" sz="3200" b="0" i="0" u="none" strike="noStrike" kern="0" cap="none" spc="0" normalizeH="0" baseline="0" noProof="0" dirty="0" smtClean="0">
                <a:ln>
                  <a:noFill/>
                </a:ln>
                <a:solidFill>
                  <a:srgbClr val="FFFF00"/>
                </a:solidFill>
                <a:effectLst/>
                <a:uLnTx/>
                <a:uFillTx/>
                <a:latin typeface="+mn-lt"/>
                <a:ea typeface="+mn-ea"/>
                <a:cs typeface="+mn-cs"/>
              </a:rPr>
              <a:t>diameter: </a:t>
            </a:r>
            <a:r>
              <a:rPr kumimoji="0" lang="en-US" sz="3200" b="0" i="0" u="none" strike="noStrike" kern="0" cap="none" spc="0" normalizeH="0" baseline="0" noProof="0" dirty="0">
                <a:ln>
                  <a:noFill/>
                </a:ln>
                <a:solidFill>
                  <a:srgbClr val="FFFF00"/>
                </a:solidFill>
                <a:effectLst/>
                <a:uLnTx/>
                <a:uFillTx/>
                <a:latin typeface="+mn-lt"/>
                <a:ea typeface="+mn-ea"/>
                <a:cs typeface="+mn-cs"/>
              </a:rPr>
              <a:t>25mm for </a:t>
            </a:r>
            <a:r>
              <a:rPr kumimoji="0" lang="en-US" sz="3200" b="0" i="0" u="none" strike="noStrike" kern="0" cap="none" spc="0" normalizeH="0" baseline="0" noProof="0" dirty="0" smtClean="0">
                <a:ln>
                  <a:noFill/>
                </a:ln>
                <a:solidFill>
                  <a:srgbClr val="FFFF00"/>
                </a:solidFill>
                <a:effectLst/>
                <a:uLnTx/>
                <a:uFillTx/>
                <a:latin typeface="+mn-lt"/>
                <a:ea typeface="+mn-ea"/>
                <a:cs typeface="+mn-cs"/>
              </a:rPr>
              <a:t>males </a:t>
            </a:r>
            <a:r>
              <a:rPr kumimoji="0" lang="en-US" sz="3200" b="0" i="0" u="none" strike="noStrike" kern="0" cap="none" spc="0" normalizeH="0" baseline="0" noProof="0" dirty="0">
                <a:ln>
                  <a:noFill/>
                </a:ln>
                <a:solidFill>
                  <a:srgbClr val="FFFF00"/>
                </a:solidFill>
                <a:effectLst/>
                <a:uLnTx/>
                <a:uFillTx/>
                <a:latin typeface="+mn-lt"/>
                <a:ea typeface="+mn-ea"/>
                <a:cs typeface="+mn-cs"/>
              </a:rPr>
              <a:t>and 21mm for </a:t>
            </a:r>
            <a:r>
              <a:rPr kumimoji="0" lang="en-US" sz="3200" b="0" i="0" u="none" strike="noStrike" kern="0" cap="none" spc="0" normalizeH="0" baseline="0" noProof="0" dirty="0" smtClean="0">
                <a:ln>
                  <a:noFill/>
                </a:ln>
                <a:solidFill>
                  <a:srgbClr val="FFFF00"/>
                </a:solidFill>
                <a:effectLst/>
                <a:uLnTx/>
                <a:uFillTx/>
                <a:latin typeface="+mn-lt"/>
                <a:ea typeface="+mn-ea"/>
                <a:cs typeface="+mn-cs"/>
              </a:rPr>
              <a:t>females</a:t>
            </a:r>
            <a:r>
              <a:rPr kumimoji="0" lang="en-US" sz="3200" b="0" i="0" u="none" strike="noStrike" kern="0" cap="none" spc="0" normalizeH="0" baseline="0" noProof="0" dirty="0" smtClean="0">
                <a:ln>
                  <a:noFill/>
                </a:ln>
                <a:solidFill>
                  <a:schemeClr val="bg1"/>
                </a:solidFill>
                <a:effectLst/>
                <a:uLnTx/>
                <a:uFillTx/>
                <a:latin typeface="+mn-lt"/>
                <a:ea typeface="+mn-ea"/>
                <a:cs typeface="+mn-cs"/>
              </a:rPr>
              <a:t>.</a:t>
            </a:r>
            <a:endParaRPr kumimoji="0" lang="en-US" sz="3200" b="0" i="0" u="none" strike="noStrike" kern="0" cap="none" spc="0" normalizeH="0" baseline="0" noProof="0" dirty="0">
              <a:ln>
                <a:noFill/>
              </a:ln>
              <a:solidFill>
                <a:schemeClr val="bg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sz="3200" b="0" i="0" u="none" strike="noStrike" kern="0" cap="none" spc="0" normalizeH="0" baseline="0" noProof="0" dirty="0" smtClean="0">
                <a:ln>
                  <a:noFill/>
                </a:ln>
                <a:solidFill>
                  <a:schemeClr val="bg1"/>
                </a:solidFill>
                <a:effectLst/>
                <a:uLnTx/>
                <a:uFillTx/>
                <a:latin typeface="+mn-lt"/>
                <a:ea typeface="+mn-ea"/>
                <a:cs typeface="+mn-cs"/>
              </a:rPr>
              <a:t>In proper erect posture  trachea bifurcates at the level of lower border </a:t>
            </a:r>
            <a:r>
              <a:rPr kumimoji="0" lang="en-US" sz="3200" b="0" i="0" u="none" strike="noStrike" kern="0" cap="none" spc="0" normalizeH="0" baseline="0" noProof="0" dirty="0" smtClean="0">
                <a:ln>
                  <a:noFill/>
                </a:ln>
                <a:solidFill>
                  <a:srgbClr val="FFFF00"/>
                </a:solidFill>
                <a:effectLst/>
                <a:uLnTx/>
                <a:uFillTx/>
                <a:latin typeface="+mn-lt"/>
                <a:ea typeface="+mn-ea"/>
                <a:cs typeface="+mn-cs"/>
              </a:rPr>
              <a:t>of 6</a:t>
            </a:r>
            <a:r>
              <a:rPr kumimoji="0" lang="en-US" sz="3200" b="0" i="0" u="none" strike="noStrike" kern="0" cap="none" spc="0" normalizeH="0" baseline="30000" noProof="0" dirty="0" smtClean="0">
                <a:ln>
                  <a:noFill/>
                </a:ln>
                <a:solidFill>
                  <a:srgbClr val="FFFF00"/>
                </a:solidFill>
                <a:effectLst/>
                <a:uLnTx/>
                <a:uFillTx/>
                <a:latin typeface="+mn-lt"/>
                <a:ea typeface="+mn-ea"/>
                <a:cs typeface="+mn-cs"/>
              </a:rPr>
              <a:t>th</a:t>
            </a:r>
            <a:r>
              <a:rPr kumimoji="0" lang="en-US" sz="3200" b="0" i="0" u="none" strike="noStrike" kern="0" cap="none" spc="0" normalizeH="0" baseline="0" noProof="0" dirty="0" smtClean="0">
                <a:ln>
                  <a:noFill/>
                </a:ln>
                <a:solidFill>
                  <a:srgbClr val="FFFF00"/>
                </a:solidFill>
                <a:effectLst/>
                <a:uLnTx/>
                <a:uFillTx/>
                <a:latin typeface="+mn-lt"/>
                <a:ea typeface="+mn-ea"/>
                <a:cs typeface="+mn-cs"/>
              </a:rPr>
              <a:t> thoracic vertebra</a:t>
            </a:r>
            <a:endParaRPr kumimoji="0" lang="en-US" sz="3200" b="0" i="0" u="none" strike="noStrike" kern="0" cap="none" spc="0" normalizeH="0" baseline="0" noProof="0" dirty="0" smtClean="0">
              <a:ln>
                <a:noFill/>
              </a:ln>
              <a:solidFill>
                <a:srgbClr val="FFFF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accent3"/>
              </a:buClr>
              <a:buSzTx/>
              <a:buFontTx/>
              <a:buChar char="•"/>
              <a:defRPr/>
            </a:pPr>
            <a:endParaRPr kumimoji="0" 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accent3"/>
              </a:buClr>
              <a:buSzTx/>
              <a:buFontTx/>
              <a:buChar char="•"/>
              <a:defRPr/>
            </a:pPr>
            <a:endParaRPr kumimoji="0" lang="en-US" sz="3200" b="0" i="0" u="none" strike="noStrike" kern="0" cap="none" spc="0" normalizeH="0" baseline="0" noProof="0" dirty="0">
              <a:ln>
                <a:noFill/>
              </a:ln>
              <a:solidFill>
                <a:schemeClr val="tx1"/>
              </a:solidFill>
              <a:effectLst/>
              <a:uLnTx/>
              <a:uFillTx/>
              <a:latin typeface="+mn-lt"/>
              <a:ea typeface="+mn-ea"/>
              <a:cs typeface="+mn-cs"/>
            </a:endParaRPr>
          </a:p>
        </p:txBody>
      </p:sp>
      <p:pic>
        <p:nvPicPr>
          <p:cNvPr id="8" name="Picture 7" descr="chest-x-ray-positioning-15-638.jpg"/>
          <p:cNvPicPr>
            <a:picLocks noChangeAspect="1"/>
          </p:cNvPicPr>
          <p:nvPr/>
        </p:nvPicPr>
        <p:blipFill>
          <a:blip r:embed="rId1"/>
          <a:stretch>
            <a:fillRect/>
          </a:stretch>
        </p:blipFill>
        <p:spPr>
          <a:xfrm>
            <a:off x="5981700" y="609600"/>
            <a:ext cx="3857625" cy="5638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Content Placeholder 2"/>
          <p:cNvSpPr>
            <a:spLocks noGrp="1"/>
          </p:cNvSpPr>
          <p:nvPr>
            <p:ph idx="1"/>
          </p:nvPr>
        </p:nvSpPr>
        <p:spPr>
          <a:xfrm>
            <a:off x="814388" y="381000"/>
            <a:ext cx="8743950" cy="4114800"/>
          </a:xfrm>
          <a:ln/>
        </p:spPr>
        <p:txBody>
          <a:bodyPr vert="horz" wrap="square" lIns="91440" tIns="45720" rIns="91440" bIns="45720" anchor="t"/>
          <a:p>
            <a:r>
              <a:rPr lang="en-US" altLang="x-none" dirty="0">
                <a:solidFill>
                  <a:srgbClr val="FFFF00"/>
                </a:solidFill>
              </a:rPr>
              <a:t>Rt bronchus is shorter,wider and steeper  than left, which is longer, narrow and less oblique.</a:t>
            </a:r>
            <a:endParaRPr lang="en-US" altLang="x-none" dirty="0">
              <a:solidFill>
                <a:srgbClr val="FFFF00"/>
              </a:solidFill>
            </a:endParaRPr>
          </a:p>
          <a:p>
            <a:r>
              <a:rPr lang="en-US" altLang="x-none" dirty="0"/>
              <a:t>.</a:t>
            </a:r>
            <a:endParaRPr lang="en-US" altLang="x-none" dirty="0"/>
          </a:p>
          <a:p>
            <a:endParaRPr lang="en-US" altLang="x-none" dirty="0"/>
          </a:p>
        </p:txBody>
      </p:sp>
      <p:pic>
        <p:nvPicPr>
          <p:cNvPr id="49155" name="Picture 4" descr="M9780323045827-020-f003.jpg"/>
          <p:cNvPicPr>
            <a:picLocks noChangeAspect="1"/>
          </p:cNvPicPr>
          <p:nvPr/>
        </p:nvPicPr>
        <p:blipFill>
          <a:blip r:embed="rId1"/>
          <a:stretch>
            <a:fillRect/>
          </a:stretch>
        </p:blipFill>
        <p:spPr>
          <a:xfrm>
            <a:off x="2628900" y="1828800"/>
            <a:ext cx="5592763" cy="44196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Text Box 2"/>
          <p:cNvSpPr txBox="1"/>
          <p:nvPr/>
        </p:nvSpPr>
        <p:spPr>
          <a:xfrm>
            <a:off x="609600" y="838200"/>
            <a:ext cx="28956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Khí quaûn</a:t>
            </a:r>
            <a:endParaRPr sz="3200" b="1" dirty="0">
              <a:solidFill>
                <a:srgbClr val="FFFF00"/>
              </a:solidFill>
              <a:latin typeface="VNI-Times" pitchFamily="2" charset="0"/>
              <a:ea typeface="Arial" panose="020B0604020202020204" pitchFamily="34" charset="0"/>
            </a:endParaRPr>
          </a:p>
        </p:txBody>
      </p:sp>
      <p:pic>
        <p:nvPicPr>
          <p:cNvPr id="59399" name="Picture 7" descr="PCY-878-1-2"/>
          <p:cNvPicPr>
            <a:picLocks noChangeAspect="1"/>
          </p:cNvPicPr>
          <p:nvPr/>
        </p:nvPicPr>
        <p:blipFill>
          <a:blip r:embed="rId1"/>
          <a:stretch>
            <a:fillRect/>
          </a:stretch>
        </p:blipFill>
        <p:spPr>
          <a:xfrm>
            <a:off x="4191000" y="228600"/>
            <a:ext cx="5246688" cy="6248400"/>
          </a:xfrm>
          <a:prstGeom prst="rect">
            <a:avLst/>
          </a:prstGeom>
          <a:noFill/>
          <a:ln w="9525" cap="flat" cmpd="sng">
            <a:solidFill>
              <a:schemeClr val="bg1"/>
            </a:solidFill>
            <a:prstDash val="solid"/>
            <a:miter/>
            <a:headEnd type="none" w="med" len="med"/>
            <a:tailEnd type="none" w="med" len="med"/>
          </a:ln>
        </p:spPr>
      </p:pic>
      <p:sp>
        <p:nvSpPr>
          <p:cNvPr id="59400" name="Line 8"/>
          <p:cNvSpPr/>
          <p:nvPr/>
        </p:nvSpPr>
        <p:spPr>
          <a:xfrm flipV="1">
            <a:off x="6248400" y="2590800"/>
            <a:ext cx="838200" cy="152400"/>
          </a:xfrm>
          <a:prstGeom prst="line">
            <a:avLst/>
          </a:prstGeom>
          <a:ln w="38100" cap="flat" cmpd="sng">
            <a:solidFill>
              <a:srgbClr val="FFFF00"/>
            </a:solidFill>
            <a:prstDash val="solid"/>
            <a:headEnd type="none" w="med" len="med"/>
            <a:tailEnd type="none" w="med" len="med"/>
          </a:ln>
        </p:spPr>
      </p:sp>
      <p:sp>
        <p:nvSpPr>
          <p:cNvPr id="59401" name="Text Box 9"/>
          <p:cNvSpPr txBox="1"/>
          <p:nvPr/>
        </p:nvSpPr>
        <p:spPr>
          <a:xfrm>
            <a:off x="5791200" y="1905000"/>
            <a:ext cx="1295400" cy="457200"/>
          </a:xfrm>
          <a:prstGeom prst="rect">
            <a:avLst/>
          </a:prstGeom>
          <a:noFill/>
          <a:ln w="9525">
            <a:noFill/>
          </a:ln>
        </p:spPr>
        <p:txBody>
          <a:bodyPr>
            <a:spAutoFit/>
          </a:bodyPr>
          <a:p>
            <a:pPr eaLnBrk="0" hangingPunct="0">
              <a:spcBef>
                <a:spcPct val="50000"/>
              </a:spcBef>
            </a:pPr>
            <a:r>
              <a:rPr b="1" dirty="0">
                <a:latin typeface="VNI-Times" pitchFamily="2" charset="0"/>
                <a:ea typeface="Arial" panose="020B0604020202020204" pitchFamily="34" charset="0"/>
              </a:rPr>
              <a:t>20 mm</a:t>
            </a:r>
            <a:endParaRPr b="1" dirty="0">
              <a:latin typeface="VNI-Times" pitchFamily="2" charset="0"/>
              <a:ea typeface="Arial" panose="020B0604020202020204" pitchFamily="34" charset="0"/>
            </a:endParaRPr>
          </a:p>
        </p:txBody>
      </p:sp>
      <p:sp>
        <p:nvSpPr>
          <p:cNvPr id="59403" name="Text Box 11"/>
          <p:cNvSpPr txBox="1"/>
          <p:nvPr/>
        </p:nvSpPr>
        <p:spPr>
          <a:xfrm>
            <a:off x="533400" y="4678363"/>
            <a:ext cx="3810000"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Nghieâng 10 ñeán 15 ñoä</a:t>
            </a:r>
            <a:endParaRPr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9399"/>
                                        </p:tgtEl>
                                        <p:attrNameLst>
                                          <p:attrName>style.visibility</p:attrName>
                                        </p:attrNameLst>
                                      </p:cBhvr>
                                      <p:to>
                                        <p:strVal val="visible"/>
                                      </p:to>
                                    </p:set>
                                    <p:animEffect transition="in" filter="barn(outHorizontal)">
                                      <p:cBhvr>
                                        <p:cTn id="7" dur="500"/>
                                        <p:tgtEl>
                                          <p:spTgt spid="59399"/>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59394"/>
                                        </p:tgtEl>
                                        <p:attrNameLst>
                                          <p:attrName>style.visibility</p:attrName>
                                        </p:attrNameLst>
                                      </p:cBhvr>
                                      <p:to>
                                        <p:strVal val="visible"/>
                                      </p:to>
                                    </p:set>
                                    <p:anim calcmode="lin" valueType="num">
                                      <p:cBhvr>
                                        <p:cTn id="11" dur="500" fill="hold"/>
                                        <p:tgtEl>
                                          <p:spTgt spid="59394"/>
                                        </p:tgtEl>
                                        <p:attrNameLst>
                                          <p:attrName>ppt_w</p:attrName>
                                        </p:attrNameLst>
                                      </p:cBhvr>
                                      <p:tavLst>
                                        <p:tav tm="0">
                                          <p:val>
                                            <p:fltVal val="0.000000"/>
                                          </p:val>
                                        </p:tav>
                                        <p:tav tm="100000">
                                          <p:val>
                                            <p:strVal val="#ppt_w"/>
                                          </p:val>
                                        </p:tav>
                                      </p:tavLst>
                                    </p:anim>
                                    <p:anim calcmode="lin" valueType="num">
                                      <p:cBhvr>
                                        <p:cTn id="12" dur="500" fill="hold"/>
                                        <p:tgtEl>
                                          <p:spTgt spid="5939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59400"/>
                                        </p:tgtEl>
                                        <p:attrNameLst>
                                          <p:attrName>style.visibility</p:attrName>
                                        </p:attrNameLst>
                                      </p:cBhvr>
                                      <p:to>
                                        <p:strVal val="visible"/>
                                      </p:to>
                                    </p:set>
                                    <p:anim calcmode="lin" valueType="num">
                                      <p:cBhvr>
                                        <p:cTn id="17" dur="500" fill="hold"/>
                                        <p:tgtEl>
                                          <p:spTgt spid="59400"/>
                                        </p:tgtEl>
                                        <p:attrNameLst>
                                          <p:attrName>ppt_w</p:attrName>
                                        </p:attrNameLst>
                                      </p:cBhvr>
                                      <p:tavLst>
                                        <p:tav tm="0">
                                          <p:val>
                                            <p:fltVal val="0.000000"/>
                                          </p:val>
                                        </p:tav>
                                        <p:tav tm="100000">
                                          <p:val>
                                            <p:strVal val="#ppt_w"/>
                                          </p:val>
                                        </p:tav>
                                      </p:tavLst>
                                    </p:anim>
                                    <p:anim calcmode="lin" valueType="num">
                                      <p:cBhvr>
                                        <p:cTn id="18" dur="500" fill="hold"/>
                                        <p:tgtEl>
                                          <p:spTgt spid="59400"/>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17" presetClass="entr" presetSubtype="10" fill="hold" grpId="0" nodeType="afterEffect">
                                  <p:stCondLst>
                                    <p:cond delay="0"/>
                                  </p:stCondLst>
                                  <p:childTnLst>
                                    <p:set>
                                      <p:cBhvr>
                                        <p:cTn id="21" dur="1" fill="hold">
                                          <p:stCondLst>
                                            <p:cond delay="0"/>
                                          </p:stCondLst>
                                        </p:cTn>
                                        <p:tgtEl>
                                          <p:spTgt spid="59401"/>
                                        </p:tgtEl>
                                        <p:attrNameLst>
                                          <p:attrName>style.visibility</p:attrName>
                                        </p:attrNameLst>
                                      </p:cBhvr>
                                      <p:to>
                                        <p:strVal val="visible"/>
                                      </p:to>
                                    </p:set>
                                    <p:anim calcmode="lin" valueType="num">
                                      <p:cBhvr>
                                        <p:cTn id="22" dur="500" fill="hold"/>
                                        <p:tgtEl>
                                          <p:spTgt spid="59401"/>
                                        </p:tgtEl>
                                        <p:attrNameLst>
                                          <p:attrName>ppt_w</p:attrName>
                                        </p:attrNameLst>
                                      </p:cBhvr>
                                      <p:tavLst>
                                        <p:tav tm="0">
                                          <p:val>
                                            <p:fltVal val="0.000000"/>
                                          </p:val>
                                        </p:tav>
                                        <p:tav tm="100000">
                                          <p:val>
                                            <p:strVal val="#ppt_w"/>
                                          </p:val>
                                        </p:tav>
                                      </p:tavLst>
                                    </p:anim>
                                    <p:anim calcmode="lin" valueType="num">
                                      <p:cBhvr>
                                        <p:cTn id="23" dur="500" fill="hold"/>
                                        <p:tgtEl>
                                          <p:spTgt spid="59401"/>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grpId="0" nodeType="clickEffect">
                                  <p:stCondLst>
                                    <p:cond delay="0"/>
                                  </p:stCondLst>
                                  <p:childTnLst>
                                    <p:set>
                                      <p:cBhvr>
                                        <p:cTn id="27" dur="1" fill="hold">
                                          <p:stCondLst>
                                            <p:cond delay="0"/>
                                          </p:stCondLst>
                                        </p:cTn>
                                        <p:tgtEl>
                                          <p:spTgt spid="59403"/>
                                        </p:tgtEl>
                                        <p:attrNameLst>
                                          <p:attrName>style.visibility</p:attrName>
                                        </p:attrNameLst>
                                      </p:cBhvr>
                                      <p:to>
                                        <p:strVal val="visible"/>
                                      </p:to>
                                    </p:set>
                                    <p:anim calcmode="lin" valueType="num">
                                      <p:cBhvr>
                                        <p:cTn id="28" dur="500" fill="hold"/>
                                        <p:tgtEl>
                                          <p:spTgt spid="59403"/>
                                        </p:tgtEl>
                                        <p:attrNameLst>
                                          <p:attrName>ppt_x</p:attrName>
                                        </p:attrNameLst>
                                      </p:cBhvr>
                                      <p:tavLst>
                                        <p:tav tm="0">
                                          <p:val>
                                            <p:strVal val="#ppt_x"/>
                                          </p:val>
                                        </p:tav>
                                        <p:tav tm="100000">
                                          <p:val>
                                            <p:strVal val="#ppt_x"/>
                                          </p:val>
                                        </p:tav>
                                      </p:tavLst>
                                    </p:anim>
                                    <p:anim calcmode="lin" valueType="num">
                                      <p:cBhvr>
                                        <p:cTn id="29" dur="500" fill="hold"/>
                                        <p:tgtEl>
                                          <p:spTgt spid="59403"/>
                                        </p:tgtEl>
                                        <p:attrNameLst>
                                          <p:attrName>ppt_y</p:attrName>
                                        </p:attrNameLst>
                                      </p:cBhvr>
                                      <p:tavLst>
                                        <p:tav tm="0">
                                          <p:val>
                                            <p:strVal val="#ppt_y-#ppt_h/2"/>
                                          </p:val>
                                        </p:tav>
                                        <p:tav tm="100000">
                                          <p:val>
                                            <p:strVal val="#ppt_y"/>
                                          </p:val>
                                        </p:tav>
                                      </p:tavLst>
                                    </p:anim>
                                    <p:anim calcmode="lin" valueType="num">
                                      <p:cBhvr>
                                        <p:cTn id="30" dur="500" fill="hold"/>
                                        <p:tgtEl>
                                          <p:spTgt spid="59403"/>
                                        </p:tgtEl>
                                        <p:attrNameLst>
                                          <p:attrName>ppt_w</p:attrName>
                                        </p:attrNameLst>
                                      </p:cBhvr>
                                      <p:tavLst>
                                        <p:tav tm="0">
                                          <p:val>
                                            <p:strVal val="#ppt_w"/>
                                          </p:val>
                                        </p:tav>
                                        <p:tav tm="100000">
                                          <p:val>
                                            <p:strVal val="#ppt_w"/>
                                          </p:val>
                                        </p:tav>
                                      </p:tavLst>
                                    </p:anim>
                                    <p:anim calcmode="lin" valueType="num">
                                      <p:cBhvr>
                                        <p:cTn id="31" dur="500" fill="hold"/>
                                        <p:tgtEl>
                                          <p:spTgt spid="59403"/>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401" grpId="0"/>
      <p:bldP spid="5940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Text Box 2"/>
          <p:cNvSpPr txBox="1"/>
          <p:nvPr/>
        </p:nvSpPr>
        <p:spPr>
          <a:xfrm>
            <a:off x="609600" y="838200"/>
            <a:ext cx="28956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Khí quaûn</a:t>
            </a:r>
            <a:endParaRPr sz="3200" b="1" dirty="0">
              <a:solidFill>
                <a:srgbClr val="FFFF00"/>
              </a:solidFill>
              <a:latin typeface="VNI-Times" pitchFamily="2" charset="0"/>
              <a:ea typeface="Arial" panose="020B0604020202020204" pitchFamily="34" charset="0"/>
            </a:endParaRPr>
          </a:p>
        </p:txBody>
      </p:sp>
      <p:sp>
        <p:nvSpPr>
          <p:cNvPr id="60419" name="Text Box 3"/>
          <p:cNvSpPr txBox="1"/>
          <p:nvPr/>
        </p:nvSpPr>
        <p:spPr>
          <a:xfrm>
            <a:off x="952500" y="1828800"/>
            <a:ext cx="5257800" cy="457200"/>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Pheá quaûn thuøy treân phaûi</a:t>
            </a:r>
            <a:endParaRPr b="1" dirty="0">
              <a:solidFill>
                <a:schemeClr val="accent1"/>
              </a:solidFill>
              <a:latin typeface="VNI-Times" pitchFamily="2" charset="0"/>
              <a:ea typeface="Arial" panose="020B0604020202020204" pitchFamily="34" charset="0"/>
            </a:endParaRPr>
          </a:p>
        </p:txBody>
      </p:sp>
      <p:sp>
        <p:nvSpPr>
          <p:cNvPr id="60423" name="Text Box 7"/>
          <p:cNvSpPr txBox="1"/>
          <p:nvPr/>
        </p:nvSpPr>
        <p:spPr>
          <a:xfrm>
            <a:off x="2857500" y="4343400"/>
            <a:ext cx="5410200" cy="1004888"/>
          </a:xfrm>
          <a:prstGeom prst="rect">
            <a:avLst/>
          </a:prstGeom>
          <a:noFill/>
          <a:ln w="9525">
            <a:noFill/>
          </a:ln>
        </p:spPr>
        <p:txBody>
          <a:bodyPr>
            <a:spAutoFit/>
          </a:bodyPr>
          <a:p>
            <a:pPr algn="ctr" eaLnBrk="0" hangingPunct="0">
              <a:spcBef>
                <a:spcPct val="50000"/>
              </a:spcBef>
            </a:pPr>
            <a:r>
              <a:rPr b="1" dirty="0">
                <a:solidFill>
                  <a:schemeClr val="accent1"/>
                </a:solidFill>
                <a:latin typeface="VNI-Times" pitchFamily="2" charset="0"/>
                <a:ea typeface="Arial" panose="020B0604020202020204" pitchFamily="34" charset="0"/>
              </a:rPr>
              <a:t>Pheá quaûn</a:t>
            </a:r>
            <a:endParaRPr b="1" dirty="0">
              <a:solidFill>
                <a:schemeClr val="accent1"/>
              </a:solidFill>
              <a:latin typeface="VNI-Times" pitchFamily="2" charset="0"/>
              <a:ea typeface="Arial" panose="020B0604020202020204" pitchFamily="34" charset="0"/>
            </a:endParaRPr>
          </a:p>
          <a:p>
            <a:pPr algn="ctr" eaLnBrk="0" hangingPunct="0">
              <a:spcBef>
                <a:spcPct val="50000"/>
              </a:spcBef>
            </a:pPr>
            <a:r>
              <a:rPr b="1" dirty="0">
                <a:solidFill>
                  <a:schemeClr val="accent1"/>
                </a:solidFill>
                <a:latin typeface="VNI-Times" pitchFamily="2" charset="0"/>
                <a:ea typeface="Arial" panose="020B0604020202020204" pitchFamily="34" charset="0"/>
              </a:rPr>
              <a:t> thuøy treân traùi</a:t>
            </a:r>
            <a:endParaRPr b="1" dirty="0">
              <a:solidFill>
                <a:schemeClr val="accent1"/>
              </a:solidFill>
              <a:latin typeface="VNI-Times" pitchFamily="2" charset="0"/>
              <a:ea typeface="Arial" panose="020B0604020202020204" pitchFamily="34" charset="0"/>
            </a:endParaRPr>
          </a:p>
        </p:txBody>
      </p:sp>
      <p:pic>
        <p:nvPicPr>
          <p:cNvPr id="60426" name="Picture 10" descr="PCY-879-1-2"/>
          <p:cNvPicPr>
            <a:picLocks noChangeAspect="1"/>
          </p:cNvPicPr>
          <p:nvPr/>
        </p:nvPicPr>
        <p:blipFill>
          <a:blip r:embed="rId1"/>
          <a:stretch>
            <a:fillRect/>
          </a:stretch>
        </p:blipFill>
        <p:spPr>
          <a:xfrm>
            <a:off x="6553200" y="228600"/>
            <a:ext cx="2360613" cy="6477000"/>
          </a:xfrm>
          <a:prstGeom prst="rect">
            <a:avLst/>
          </a:prstGeom>
          <a:noFill/>
          <a:ln w="12700" cap="flat" cmpd="sng">
            <a:solidFill>
              <a:schemeClr val="bg1"/>
            </a:solidFill>
            <a:prstDash val="solid"/>
            <a:miter/>
            <a:headEnd type="none" w="med" len="med"/>
            <a:tailEnd type="none" w="med" len="med"/>
          </a:ln>
        </p:spPr>
      </p:pic>
      <p:sp>
        <p:nvSpPr>
          <p:cNvPr id="60427" name="Line 11"/>
          <p:cNvSpPr/>
          <p:nvPr/>
        </p:nvSpPr>
        <p:spPr>
          <a:xfrm>
            <a:off x="5943600" y="2971800"/>
            <a:ext cx="1295400" cy="0"/>
          </a:xfrm>
          <a:prstGeom prst="line">
            <a:avLst/>
          </a:prstGeom>
          <a:ln w="38100" cap="flat" cmpd="sng">
            <a:solidFill>
              <a:srgbClr val="FFFF00"/>
            </a:solidFill>
            <a:prstDash val="solid"/>
            <a:headEnd type="none" w="med" len="med"/>
            <a:tailEnd type="triangle" w="med" len="med"/>
          </a:ln>
        </p:spPr>
      </p:sp>
      <p:sp>
        <p:nvSpPr>
          <p:cNvPr id="60428" name="Line 12"/>
          <p:cNvSpPr/>
          <p:nvPr/>
        </p:nvSpPr>
        <p:spPr>
          <a:xfrm>
            <a:off x="5943600" y="4114800"/>
            <a:ext cx="1905000" cy="0"/>
          </a:xfrm>
          <a:prstGeom prst="line">
            <a:avLst/>
          </a:prstGeom>
          <a:ln w="38100" cap="flat" cmpd="sng">
            <a:solidFill>
              <a:srgbClr val="FFFF00"/>
            </a:solidFill>
            <a:prstDash val="solid"/>
            <a:headEnd type="none" w="med" len="med"/>
            <a:tailEnd type="triangle" w="med" len="med"/>
          </a:ln>
        </p:spPr>
      </p:sp>
      <p:pic>
        <p:nvPicPr>
          <p:cNvPr id="51208" name="Picture 13"/>
          <p:cNvPicPr>
            <a:picLocks noChangeAspect="1"/>
          </p:cNvPicPr>
          <p:nvPr/>
        </p:nvPicPr>
        <p:blipFill>
          <a:blip r:embed="rId2"/>
          <a:srcRect l="1007" r="4535"/>
          <a:stretch>
            <a:fillRect/>
          </a:stretch>
        </p:blipFill>
        <p:spPr>
          <a:xfrm>
            <a:off x="419100" y="2590800"/>
            <a:ext cx="3805238" cy="39925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0426"/>
                                        </p:tgtEl>
                                        <p:attrNameLst>
                                          <p:attrName>style.visibility</p:attrName>
                                        </p:attrNameLst>
                                      </p:cBhvr>
                                      <p:to>
                                        <p:strVal val="visible"/>
                                      </p:to>
                                    </p:set>
                                    <p:animEffect transition="in" filter="barn(outHorizontal)">
                                      <p:cBhvr>
                                        <p:cTn id="7" dur="500"/>
                                        <p:tgtEl>
                                          <p:spTgt spid="6042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60427"/>
                                        </p:tgtEl>
                                        <p:attrNameLst>
                                          <p:attrName>style.visibility</p:attrName>
                                        </p:attrNameLst>
                                      </p:cBhvr>
                                      <p:to>
                                        <p:strVal val="visible"/>
                                      </p:to>
                                    </p:set>
                                    <p:anim calcmode="lin" valueType="num">
                                      <p:cBhvr>
                                        <p:cTn id="12" dur="500" fill="hold"/>
                                        <p:tgtEl>
                                          <p:spTgt spid="60427"/>
                                        </p:tgtEl>
                                        <p:attrNameLst>
                                          <p:attrName>ppt_x</p:attrName>
                                        </p:attrNameLst>
                                      </p:cBhvr>
                                      <p:tavLst>
                                        <p:tav tm="0">
                                          <p:val>
                                            <p:strVal val="#ppt_x-#ppt_w/2"/>
                                          </p:val>
                                        </p:tav>
                                        <p:tav tm="100000">
                                          <p:val>
                                            <p:strVal val="#ppt_x"/>
                                          </p:val>
                                        </p:tav>
                                      </p:tavLst>
                                    </p:anim>
                                    <p:anim calcmode="lin" valueType="num">
                                      <p:cBhvr>
                                        <p:cTn id="13" dur="500" fill="hold"/>
                                        <p:tgtEl>
                                          <p:spTgt spid="60427"/>
                                        </p:tgtEl>
                                        <p:attrNameLst>
                                          <p:attrName>ppt_y</p:attrName>
                                        </p:attrNameLst>
                                      </p:cBhvr>
                                      <p:tavLst>
                                        <p:tav tm="0">
                                          <p:val>
                                            <p:strVal val="#ppt_y"/>
                                          </p:val>
                                        </p:tav>
                                        <p:tav tm="100000">
                                          <p:val>
                                            <p:strVal val="#ppt_y"/>
                                          </p:val>
                                        </p:tav>
                                      </p:tavLst>
                                    </p:anim>
                                    <p:anim calcmode="lin" valueType="num">
                                      <p:cBhvr>
                                        <p:cTn id="14" dur="500" fill="hold"/>
                                        <p:tgtEl>
                                          <p:spTgt spid="60427"/>
                                        </p:tgtEl>
                                        <p:attrNameLst>
                                          <p:attrName>ppt_w</p:attrName>
                                        </p:attrNameLst>
                                      </p:cBhvr>
                                      <p:tavLst>
                                        <p:tav tm="0">
                                          <p:val>
                                            <p:fltVal val="0.000000"/>
                                          </p:val>
                                        </p:tav>
                                        <p:tav tm="100000">
                                          <p:val>
                                            <p:strVal val="#ppt_w"/>
                                          </p:val>
                                        </p:tav>
                                      </p:tavLst>
                                    </p:anim>
                                    <p:anim calcmode="lin" valueType="num">
                                      <p:cBhvr>
                                        <p:cTn id="15" dur="500" fill="hold"/>
                                        <p:tgtEl>
                                          <p:spTgt spid="60427"/>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60419"/>
                                        </p:tgtEl>
                                        <p:attrNameLst>
                                          <p:attrName>style.visibility</p:attrName>
                                        </p:attrNameLst>
                                      </p:cBhvr>
                                      <p:to>
                                        <p:strVal val="visible"/>
                                      </p:to>
                                    </p:set>
                                    <p:anim calcmode="lin" valueType="num">
                                      <p:cBhvr>
                                        <p:cTn id="20" dur="500" fill="hold"/>
                                        <p:tgtEl>
                                          <p:spTgt spid="60419"/>
                                        </p:tgtEl>
                                        <p:attrNameLst>
                                          <p:attrName>ppt_w</p:attrName>
                                        </p:attrNameLst>
                                      </p:cBhvr>
                                      <p:tavLst>
                                        <p:tav tm="0">
                                          <p:val>
                                            <p:fltVal val="0.000000"/>
                                          </p:val>
                                        </p:tav>
                                        <p:tav tm="100000">
                                          <p:val>
                                            <p:strVal val="#ppt_w"/>
                                          </p:val>
                                        </p:tav>
                                      </p:tavLst>
                                    </p:anim>
                                    <p:anim calcmode="lin" valueType="num">
                                      <p:cBhvr>
                                        <p:cTn id="21" dur="500" fill="hold"/>
                                        <p:tgtEl>
                                          <p:spTgt spid="6041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60428"/>
                                        </p:tgtEl>
                                        <p:attrNameLst>
                                          <p:attrName>style.visibility</p:attrName>
                                        </p:attrNameLst>
                                      </p:cBhvr>
                                      <p:to>
                                        <p:strVal val="visible"/>
                                      </p:to>
                                    </p:set>
                                    <p:anim calcmode="lin" valueType="num">
                                      <p:cBhvr>
                                        <p:cTn id="26" dur="500" fill="hold"/>
                                        <p:tgtEl>
                                          <p:spTgt spid="60428"/>
                                        </p:tgtEl>
                                        <p:attrNameLst>
                                          <p:attrName>ppt_x</p:attrName>
                                        </p:attrNameLst>
                                      </p:cBhvr>
                                      <p:tavLst>
                                        <p:tav tm="0">
                                          <p:val>
                                            <p:strVal val="#ppt_x-#ppt_w/2"/>
                                          </p:val>
                                        </p:tav>
                                        <p:tav tm="100000">
                                          <p:val>
                                            <p:strVal val="#ppt_x"/>
                                          </p:val>
                                        </p:tav>
                                      </p:tavLst>
                                    </p:anim>
                                    <p:anim calcmode="lin" valueType="num">
                                      <p:cBhvr>
                                        <p:cTn id="27" dur="500" fill="hold"/>
                                        <p:tgtEl>
                                          <p:spTgt spid="60428"/>
                                        </p:tgtEl>
                                        <p:attrNameLst>
                                          <p:attrName>ppt_y</p:attrName>
                                        </p:attrNameLst>
                                      </p:cBhvr>
                                      <p:tavLst>
                                        <p:tav tm="0">
                                          <p:val>
                                            <p:strVal val="#ppt_y"/>
                                          </p:val>
                                        </p:tav>
                                        <p:tav tm="100000">
                                          <p:val>
                                            <p:strVal val="#ppt_y"/>
                                          </p:val>
                                        </p:tav>
                                      </p:tavLst>
                                    </p:anim>
                                    <p:anim calcmode="lin" valueType="num">
                                      <p:cBhvr>
                                        <p:cTn id="28" dur="500" fill="hold"/>
                                        <p:tgtEl>
                                          <p:spTgt spid="60428"/>
                                        </p:tgtEl>
                                        <p:attrNameLst>
                                          <p:attrName>ppt_w</p:attrName>
                                        </p:attrNameLst>
                                      </p:cBhvr>
                                      <p:tavLst>
                                        <p:tav tm="0">
                                          <p:val>
                                            <p:fltVal val="0.000000"/>
                                          </p:val>
                                        </p:tav>
                                        <p:tav tm="100000">
                                          <p:val>
                                            <p:strVal val="#ppt_w"/>
                                          </p:val>
                                        </p:tav>
                                      </p:tavLst>
                                    </p:anim>
                                    <p:anim calcmode="lin" valueType="num">
                                      <p:cBhvr>
                                        <p:cTn id="29" dur="500" fill="hold"/>
                                        <p:tgtEl>
                                          <p:spTgt spid="60428"/>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60423"/>
                                        </p:tgtEl>
                                        <p:attrNameLst>
                                          <p:attrName>style.visibility</p:attrName>
                                        </p:attrNameLst>
                                      </p:cBhvr>
                                      <p:to>
                                        <p:strVal val="visible"/>
                                      </p:to>
                                    </p:set>
                                    <p:anim calcmode="lin" valueType="num">
                                      <p:cBhvr>
                                        <p:cTn id="34" dur="500" fill="hold"/>
                                        <p:tgtEl>
                                          <p:spTgt spid="60423"/>
                                        </p:tgtEl>
                                        <p:attrNameLst>
                                          <p:attrName>ppt_w</p:attrName>
                                        </p:attrNameLst>
                                      </p:cBhvr>
                                      <p:tavLst>
                                        <p:tav tm="0">
                                          <p:val>
                                            <p:fltVal val="0.000000"/>
                                          </p:val>
                                        </p:tav>
                                        <p:tav tm="100000">
                                          <p:val>
                                            <p:strVal val="#ppt_w"/>
                                          </p:val>
                                        </p:tav>
                                      </p:tavLst>
                                    </p:anim>
                                    <p:anim calcmode="lin" valueType="num">
                                      <p:cBhvr>
                                        <p:cTn id="35" dur="500" fill="hold"/>
                                        <p:tgtEl>
                                          <p:spTgt spid="604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Picture 2"/>
          <p:cNvPicPr>
            <a:picLocks noChangeAspect="1"/>
          </p:cNvPicPr>
          <p:nvPr/>
        </p:nvPicPr>
        <p:blipFill>
          <a:blip r:embed="rId1"/>
          <a:stretch>
            <a:fillRect/>
          </a:stretch>
        </p:blipFill>
        <p:spPr>
          <a:xfrm>
            <a:off x="274638" y="628650"/>
            <a:ext cx="4259262" cy="5657850"/>
          </a:xfrm>
          <a:prstGeom prst="rect">
            <a:avLst/>
          </a:prstGeom>
          <a:noFill/>
          <a:ln w="9525" cap="flat" cmpd="sng">
            <a:solidFill>
              <a:schemeClr val="folHlink"/>
            </a:solidFill>
            <a:prstDash val="solid"/>
            <a:miter/>
            <a:headEnd type="none" w="med" len="med"/>
            <a:tailEnd type="none" w="med" len="med"/>
          </a:ln>
        </p:spPr>
      </p:pic>
      <p:pic>
        <p:nvPicPr>
          <p:cNvPr id="52227" name="Picture 3"/>
          <p:cNvPicPr>
            <a:picLocks noChangeAspect="1"/>
          </p:cNvPicPr>
          <p:nvPr/>
        </p:nvPicPr>
        <p:blipFill>
          <a:blip r:embed="rId2"/>
          <a:srcRect l="1007" r="4535"/>
          <a:stretch>
            <a:fillRect/>
          </a:stretch>
        </p:blipFill>
        <p:spPr>
          <a:xfrm>
            <a:off x="4762500" y="609600"/>
            <a:ext cx="5373688" cy="563880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Picture 2" descr="PCY-873-1-2"/>
          <p:cNvPicPr>
            <a:picLocks noChangeAspect="1"/>
          </p:cNvPicPr>
          <p:nvPr/>
        </p:nvPicPr>
        <p:blipFill>
          <a:blip r:embed="rId1"/>
          <a:stretch>
            <a:fillRect/>
          </a:stretch>
        </p:blipFill>
        <p:spPr>
          <a:xfrm>
            <a:off x="1447800" y="3276600"/>
            <a:ext cx="7543800" cy="3167063"/>
          </a:xfrm>
          <a:prstGeom prst="rect">
            <a:avLst/>
          </a:prstGeom>
          <a:noFill/>
          <a:ln w="9525" cap="flat" cmpd="sng">
            <a:solidFill>
              <a:schemeClr val="bg1"/>
            </a:solidFill>
            <a:prstDash val="solid"/>
            <a:miter/>
            <a:headEnd type="none" w="med" len="med"/>
            <a:tailEnd type="none" w="med" len="med"/>
          </a:ln>
        </p:spPr>
      </p:pic>
      <p:sp>
        <p:nvSpPr>
          <p:cNvPr id="54275" name="Text Box 3"/>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5125" name="Text Box 5"/>
          <p:cNvSpPr txBox="1"/>
          <p:nvPr/>
        </p:nvSpPr>
        <p:spPr>
          <a:xfrm>
            <a:off x="1371600" y="1295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Vuøng treân ñoøn</a:t>
            </a:r>
            <a:endParaRPr b="1" dirty="0">
              <a:solidFill>
                <a:schemeClr val="accent1"/>
              </a:solidFill>
              <a:latin typeface="VNI-Times" pitchFamily="2" charset="0"/>
              <a:ea typeface="Arial" panose="020B0604020202020204" pitchFamily="34" charset="0"/>
            </a:endParaRPr>
          </a:p>
        </p:txBody>
      </p:sp>
      <p:sp>
        <p:nvSpPr>
          <p:cNvPr id="5126" name="Text Box 6"/>
          <p:cNvSpPr txBox="1"/>
          <p:nvPr/>
        </p:nvSpPr>
        <p:spPr>
          <a:xfrm>
            <a:off x="6629400" y="1752600"/>
            <a:ext cx="3200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Bôø ngoaøi cô öùc ñoøn chuõm</a:t>
            </a:r>
            <a:endParaRPr sz="1800" b="1" dirty="0">
              <a:solidFill>
                <a:srgbClr val="66FFFF"/>
              </a:solidFill>
              <a:latin typeface="VNI-Times" pitchFamily="2" charset="0"/>
              <a:ea typeface="Arial" panose="020B0604020202020204" pitchFamily="34" charset="0"/>
            </a:endParaRPr>
          </a:p>
        </p:txBody>
      </p:sp>
      <p:sp>
        <p:nvSpPr>
          <p:cNvPr id="5127" name="AutoShape 7"/>
          <p:cNvSpPr/>
          <p:nvPr/>
        </p:nvSpPr>
        <p:spPr>
          <a:xfrm rot="2886230">
            <a:off x="7400925" y="2222500"/>
            <a:ext cx="228600" cy="1676400"/>
          </a:xfrm>
          <a:prstGeom prst="downArrow">
            <a:avLst>
              <a:gd name="adj1" fmla="val 50000"/>
              <a:gd name="adj2" fmla="val 183333"/>
            </a:avLst>
          </a:prstGeom>
          <a:solidFill>
            <a:schemeClr val="accent1"/>
          </a:solidFill>
          <a:ln w="9525" cap="flat" cmpd="sng">
            <a:solidFill>
              <a:schemeClr val="tx1"/>
            </a:solidFill>
            <a:prstDash val="solid"/>
            <a:miter/>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grpSp>
        <p:nvGrpSpPr>
          <p:cNvPr id="5130" name="Group 10"/>
          <p:cNvGrpSpPr/>
          <p:nvPr/>
        </p:nvGrpSpPr>
        <p:grpSpPr>
          <a:xfrm>
            <a:off x="2971800" y="3429000"/>
            <a:ext cx="4800600" cy="990600"/>
            <a:chOff x="1872" y="2160"/>
            <a:chExt cx="3024" cy="624"/>
          </a:xfrm>
        </p:grpSpPr>
        <p:sp>
          <p:nvSpPr>
            <p:cNvPr id="54280" name="AutoShape 8"/>
            <p:cNvSpPr/>
            <p:nvPr/>
          </p:nvSpPr>
          <p:spPr>
            <a:xfrm>
              <a:off x="1872" y="2160"/>
              <a:ext cx="144" cy="576"/>
            </a:xfrm>
            <a:prstGeom prst="downArrow">
              <a:avLst>
                <a:gd name="adj1" fmla="val 50000"/>
                <a:gd name="adj2" fmla="val 100000"/>
              </a:avLst>
            </a:prstGeom>
            <a:solidFill>
              <a:srgbClr val="FFFF00"/>
            </a:solidFill>
            <a:ln w="9525" cap="flat" cmpd="sng">
              <a:solidFill>
                <a:srgbClr val="FFFF00"/>
              </a:solidFill>
              <a:prstDash val="solid"/>
              <a:miter/>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sp>
          <p:nvSpPr>
            <p:cNvPr id="54281" name="AutoShape 9"/>
            <p:cNvSpPr/>
            <p:nvPr/>
          </p:nvSpPr>
          <p:spPr>
            <a:xfrm>
              <a:off x="4752" y="2208"/>
              <a:ext cx="144" cy="576"/>
            </a:xfrm>
            <a:prstGeom prst="downArrow">
              <a:avLst>
                <a:gd name="adj1" fmla="val 50000"/>
                <a:gd name="adj2" fmla="val 100000"/>
              </a:avLst>
            </a:prstGeom>
            <a:solidFill>
              <a:srgbClr val="FFFF00"/>
            </a:solidFill>
            <a:ln w="9525" cap="flat" cmpd="sng">
              <a:solidFill>
                <a:srgbClr val="FFFF00"/>
              </a:solidFill>
              <a:prstDash val="solid"/>
              <a:miter/>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outHorizontal)">
                                      <p:cBhvr>
                                        <p:cTn id="7" dur="500"/>
                                        <p:tgtEl>
                                          <p:spTgt spid="5122"/>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5125"/>
                                        </p:tgtEl>
                                        <p:attrNameLst>
                                          <p:attrName>style.visibility</p:attrName>
                                        </p:attrNameLst>
                                      </p:cBhvr>
                                      <p:to>
                                        <p:strVal val="visible"/>
                                      </p:to>
                                    </p:set>
                                    <p:anim calcmode="lin" valueType="num">
                                      <p:cBhvr>
                                        <p:cTn id="11" dur="500" fill="hold"/>
                                        <p:tgtEl>
                                          <p:spTgt spid="5125"/>
                                        </p:tgtEl>
                                        <p:attrNameLst>
                                          <p:attrName>ppt_w</p:attrName>
                                        </p:attrNameLst>
                                      </p:cBhvr>
                                      <p:tavLst>
                                        <p:tav tm="0">
                                          <p:val>
                                            <p:fltVal val="0.000000"/>
                                          </p:val>
                                        </p:tav>
                                        <p:tav tm="100000">
                                          <p:val>
                                            <p:strVal val="#ppt_w"/>
                                          </p:val>
                                        </p:tav>
                                      </p:tavLst>
                                    </p:anim>
                                    <p:anim calcmode="lin" valueType="num">
                                      <p:cBhvr>
                                        <p:cTn id="12" dur="500" fill="hold"/>
                                        <p:tgtEl>
                                          <p:spTgt spid="512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2" fill="hold" grpId="0" nodeType="clickEffect">
                                  <p:stCondLst>
                                    <p:cond delay="0"/>
                                  </p:stCondLst>
                                  <p:childTnLst>
                                    <p:set>
                                      <p:cBhvr>
                                        <p:cTn id="16" dur="1" fill="hold">
                                          <p:stCondLst>
                                            <p:cond delay="0"/>
                                          </p:stCondLst>
                                        </p:cTn>
                                        <p:tgtEl>
                                          <p:spTgt spid="5127"/>
                                        </p:tgtEl>
                                        <p:attrNameLst>
                                          <p:attrName>style.visibility</p:attrName>
                                        </p:attrNameLst>
                                      </p:cBhvr>
                                      <p:to>
                                        <p:strVal val="visible"/>
                                      </p:to>
                                    </p:set>
                                    <p:anim calcmode="lin" valueType="num">
                                      <p:cBhvr>
                                        <p:cTn id="17" dur="500" fill="hold"/>
                                        <p:tgtEl>
                                          <p:spTgt spid="5127"/>
                                        </p:tgtEl>
                                        <p:attrNameLst>
                                          <p:attrName>ppt_x</p:attrName>
                                        </p:attrNameLst>
                                      </p:cBhvr>
                                      <p:tavLst>
                                        <p:tav tm="0">
                                          <p:val>
                                            <p:strVal val="#ppt_x+#ppt_w/2"/>
                                          </p:val>
                                        </p:tav>
                                        <p:tav tm="100000">
                                          <p:val>
                                            <p:strVal val="#ppt_x"/>
                                          </p:val>
                                        </p:tav>
                                      </p:tavLst>
                                    </p:anim>
                                    <p:anim calcmode="lin" valueType="num">
                                      <p:cBhvr>
                                        <p:cTn id="18" dur="500" fill="hold"/>
                                        <p:tgtEl>
                                          <p:spTgt spid="5127"/>
                                        </p:tgtEl>
                                        <p:attrNameLst>
                                          <p:attrName>ppt_y</p:attrName>
                                        </p:attrNameLst>
                                      </p:cBhvr>
                                      <p:tavLst>
                                        <p:tav tm="0">
                                          <p:val>
                                            <p:strVal val="#ppt_y"/>
                                          </p:val>
                                        </p:tav>
                                        <p:tav tm="100000">
                                          <p:val>
                                            <p:strVal val="#ppt_y"/>
                                          </p:val>
                                        </p:tav>
                                      </p:tavLst>
                                    </p:anim>
                                    <p:anim calcmode="lin" valueType="num">
                                      <p:cBhvr>
                                        <p:cTn id="19" dur="500" fill="hold"/>
                                        <p:tgtEl>
                                          <p:spTgt spid="5127"/>
                                        </p:tgtEl>
                                        <p:attrNameLst>
                                          <p:attrName>ppt_w</p:attrName>
                                        </p:attrNameLst>
                                      </p:cBhvr>
                                      <p:tavLst>
                                        <p:tav tm="0">
                                          <p:val>
                                            <p:fltVal val="0.000000"/>
                                          </p:val>
                                        </p:tav>
                                        <p:tav tm="100000">
                                          <p:val>
                                            <p:strVal val="#ppt_w"/>
                                          </p:val>
                                        </p:tav>
                                      </p:tavLst>
                                    </p:anim>
                                    <p:anim calcmode="lin" valueType="num">
                                      <p:cBhvr>
                                        <p:cTn id="20" dur="500" fill="hold"/>
                                        <p:tgtEl>
                                          <p:spTgt spid="512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5126"/>
                                        </p:tgtEl>
                                        <p:attrNameLst>
                                          <p:attrName>style.visibility</p:attrName>
                                        </p:attrNameLst>
                                      </p:cBhvr>
                                      <p:to>
                                        <p:strVal val="visible"/>
                                      </p:to>
                                    </p:set>
                                    <p:anim calcmode="lin" valueType="num">
                                      <p:cBhvr>
                                        <p:cTn id="25" dur="500" fill="hold"/>
                                        <p:tgtEl>
                                          <p:spTgt spid="5126"/>
                                        </p:tgtEl>
                                        <p:attrNameLst>
                                          <p:attrName>ppt_w</p:attrName>
                                        </p:attrNameLst>
                                      </p:cBhvr>
                                      <p:tavLst>
                                        <p:tav tm="0">
                                          <p:val>
                                            <p:fltVal val="0.000000"/>
                                          </p:val>
                                        </p:tav>
                                        <p:tav tm="100000">
                                          <p:val>
                                            <p:strVal val="#ppt_w"/>
                                          </p:val>
                                        </p:tav>
                                      </p:tavLst>
                                    </p:anim>
                                    <p:anim calcmode="lin" valueType="num">
                                      <p:cBhvr>
                                        <p:cTn id="26" dur="500" fill="hold"/>
                                        <p:tgtEl>
                                          <p:spTgt spid="51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nodeType="clickEffect">
                                  <p:stCondLst>
                                    <p:cond delay="0"/>
                                  </p:stCondLst>
                                  <p:childTnLst>
                                    <p:set>
                                      <p:cBhvr>
                                        <p:cTn id="30" dur="1" fill="hold">
                                          <p:stCondLst>
                                            <p:cond delay="0"/>
                                          </p:stCondLst>
                                        </p:cTn>
                                        <p:tgtEl>
                                          <p:spTgt spid="5130"/>
                                        </p:tgtEl>
                                        <p:attrNameLst>
                                          <p:attrName>style.visibility</p:attrName>
                                        </p:attrNameLst>
                                      </p:cBhvr>
                                      <p:to>
                                        <p:strVal val="visible"/>
                                      </p:to>
                                    </p:set>
                                    <p:anim calcmode="lin" valueType="num">
                                      <p:cBhvr>
                                        <p:cTn id="31" dur="500" fill="hold"/>
                                        <p:tgtEl>
                                          <p:spTgt spid="5130"/>
                                        </p:tgtEl>
                                        <p:attrNameLst>
                                          <p:attrName>ppt_x</p:attrName>
                                        </p:attrNameLst>
                                      </p:cBhvr>
                                      <p:tavLst>
                                        <p:tav tm="0">
                                          <p:val>
                                            <p:strVal val="#ppt_x"/>
                                          </p:val>
                                        </p:tav>
                                        <p:tav tm="100000">
                                          <p:val>
                                            <p:strVal val="#ppt_x"/>
                                          </p:val>
                                        </p:tav>
                                      </p:tavLst>
                                    </p:anim>
                                    <p:anim calcmode="lin" valueType="num">
                                      <p:cBhvr>
                                        <p:cTn id="32" dur="500" fill="hold"/>
                                        <p:tgtEl>
                                          <p:spTgt spid="5130"/>
                                        </p:tgtEl>
                                        <p:attrNameLst>
                                          <p:attrName>ppt_y</p:attrName>
                                        </p:attrNameLst>
                                      </p:cBhvr>
                                      <p:tavLst>
                                        <p:tav tm="0">
                                          <p:val>
                                            <p:strVal val="#ppt_y-#ppt_h/2"/>
                                          </p:val>
                                        </p:tav>
                                        <p:tav tm="100000">
                                          <p:val>
                                            <p:strVal val="#ppt_y"/>
                                          </p:val>
                                        </p:tav>
                                      </p:tavLst>
                                    </p:anim>
                                    <p:anim calcmode="lin" valueType="num">
                                      <p:cBhvr>
                                        <p:cTn id="33" dur="500" fill="hold"/>
                                        <p:tgtEl>
                                          <p:spTgt spid="5130"/>
                                        </p:tgtEl>
                                        <p:attrNameLst>
                                          <p:attrName>ppt_w</p:attrName>
                                        </p:attrNameLst>
                                      </p:cBhvr>
                                      <p:tavLst>
                                        <p:tav tm="0">
                                          <p:val>
                                            <p:strVal val="#ppt_w"/>
                                          </p:val>
                                        </p:tav>
                                        <p:tav tm="100000">
                                          <p:val>
                                            <p:strVal val="#ppt_w"/>
                                          </p:val>
                                        </p:tav>
                                      </p:tavLst>
                                    </p:anim>
                                    <p:anim calcmode="lin" valueType="num">
                                      <p:cBhvr>
                                        <p:cTn id="34" dur="500" fill="hold"/>
                                        <p:tgtEl>
                                          <p:spTgt spid="5130"/>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p:bldP spid="512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6" name="Picture 2" descr="PCY-868-1-2"/>
          <p:cNvPicPr>
            <a:picLocks noChangeAspect="1"/>
          </p:cNvPicPr>
          <p:nvPr/>
        </p:nvPicPr>
        <p:blipFill>
          <a:blip r:embed="rId1"/>
          <a:stretch>
            <a:fillRect/>
          </a:stretch>
        </p:blipFill>
        <p:spPr>
          <a:xfrm>
            <a:off x="1752600" y="2578100"/>
            <a:ext cx="8072438" cy="3654425"/>
          </a:xfrm>
          <a:prstGeom prst="rect">
            <a:avLst/>
          </a:prstGeom>
          <a:noFill/>
          <a:ln w="9525" cap="flat" cmpd="sng">
            <a:solidFill>
              <a:schemeClr val="bg1"/>
            </a:solidFill>
            <a:prstDash val="solid"/>
            <a:miter/>
            <a:headEnd type="none" w="med" len="med"/>
            <a:tailEnd type="none" w="med" len="med"/>
          </a:ln>
        </p:spPr>
      </p:pic>
      <p:sp>
        <p:nvSpPr>
          <p:cNvPr id="6149" name="Text Box 5"/>
          <p:cNvSpPr txBox="1"/>
          <p:nvPr/>
        </p:nvSpPr>
        <p:spPr>
          <a:xfrm>
            <a:off x="6629400" y="1752600"/>
            <a:ext cx="3200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Hình aûnh giaû khí</a:t>
            </a:r>
            <a:endParaRPr sz="1800" b="1" dirty="0">
              <a:solidFill>
                <a:srgbClr val="66FFFF"/>
              </a:solidFill>
              <a:latin typeface="VNI-Times" pitchFamily="2" charset="0"/>
              <a:ea typeface="Arial" panose="020B0604020202020204" pitchFamily="34" charset="0"/>
            </a:endParaRPr>
          </a:p>
        </p:txBody>
      </p:sp>
      <p:grpSp>
        <p:nvGrpSpPr>
          <p:cNvPr id="6154" name="Group 10"/>
          <p:cNvGrpSpPr/>
          <p:nvPr/>
        </p:nvGrpSpPr>
        <p:grpSpPr>
          <a:xfrm>
            <a:off x="6324600" y="3402013"/>
            <a:ext cx="2971800" cy="1455737"/>
            <a:chOff x="3984" y="2143"/>
            <a:chExt cx="1872" cy="917"/>
          </a:xfrm>
        </p:grpSpPr>
        <p:sp>
          <p:nvSpPr>
            <p:cNvPr id="55303" name="AutoShape 6"/>
            <p:cNvSpPr/>
            <p:nvPr/>
          </p:nvSpPr>
          <p:spPr>
            <a:xfrm rot="2886230">
              <a:off x="5452" y="1871"/>
              <a:ext cx="132" cy="676"/>
            </a:xfrm>
            <a:prstGeom prst="downArrow">
              <a:avLst>
                <a:gd name="adj1" fmla="val 50000"/>
                <a:gd name="adj2" fmla="val 128030"/>
              </a:avLst>
            </a:prstGeom>
            <a:solidFill>
              <a:schemeClr val="accent1"/>
            </a:solidFill>
            <a:ln w="9525" cap="flat" cmpd="sng">
              <a:solidFill>
                <a:schemeClr val="tx1"/>
              </a:solidFill>
              <a:prstDash val="solid"/>
              <a:miter/>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sp>
          <p:nvSpPr>
            <p:cNvPr id="55304" name="AutoShape 7"/>
            <p:cNvSpPr/>
            <p:nvPr/>
          </p:nvSpPr>
          <p:spPr>
            <a:xfrm rot="7453051">
              <a:off x="5408" y="2655"/>
              <a:ext cx="132" cy="677"/>
            </a:xfrm>
            <a:prstGeom prst="downArrow">
              <a:avLst>
                <a:gd name="adj1" fmla="val 50000"/>
                <a:gd name="adj2" fmla="val 128219"/>
              </a:avLst>
            </a:prstGeom>
            <a:solidFill>
              <a:schemeClr val="accent1"/>
            </a:solidFill>
            <a:ln w="9525" cap="flat" cmpd="sng">
              <a:solidFill>
                <a:schemeClr val="tx1"/>
              </a:solidFill>
              <a:prstDash val="solid"/>
              <a:miter/>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sp>
          <p:nvSpPr>
            <p:cNvPr id="55305" name="AutoShape 8"/>
            <p:cNvSpPr/>
            <p:nvPr/>
          </p:nvSpPr>
          <p:spPr>
            <a:xfrm rot="-5371677">
              <a:off x="4256" y="2127"/>
              <a:ext cx="132" cy="677"/>
            </a:xfrm>
            <a:prstGeom prst="downArrow">
              <a:avLst>
                <a:gd name="adj1" fmla="val 50000"/>
                <a:gd name="adj2" fmla="val 128219"/>
              </a:avLst>
            </a:prstGeom>
            <a:solidFill>
              <a:schemeClr val="accent1"/>
            </a:solidFill>
            <a:ln w="9525" cap="flat" cmpd="sng">
              <a:solidFill>
                <a:schemeClr val="tx1"/>
              </a:solidFill>
              <a:prstDash val="solid"/>
              <a:miter/>
              <a:headEnd type="none" w="med" len="med"/>
              <a:tailEnd type="none" w="med" len="med"/>
            </a:ln>
          </p:spPr>
          <p:txBody>
            <a:bodyPr wrap="none" anchor="ctr"/>
            <a:p>
              <a:pPr eaLnBrk="0" hangingPunct="0"/>
              <a:endParaRPr lang="en-US" altLang="x-none" dirty="0">
                <a:latin typeface="Times New Roman" panose="02020603050405020304" pitchFamily="18" charset="0"/>
                <a:ea typeface="Arial" panose="020B0604020202020204" pitchFamily="34" charset="0"/>
              </a:endParaRPr>
            </a:p>
          </p:txBody>
        </p:sp>
      </p:grpSp>
      <p:sp>
        <p:nvSpPr>
          <p:cNvPr id="55301" name="Text Box 11"/>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6157" name="Text Box 13"/>
          <p:cNvSpPr txBox="1"/>
          <p:nvPr/>
        </p:nvSpPr>
        <p:spPr>
          <a:xfrm>
            <a:off x="1371600" y="1295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Vuøng treân ñoøn</a:t>
            </a:r>
            <a:endParaRPr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arn(outHorizont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6154"/>
                                        </p:tgtEl>
                                        <p:attrNameLst>
                                          <p:attrName>style.visibility</p:attrName>
                                        </p:attrNameLst>
                                      </p:cBhvr>
                                      <p:to>
                                        <p:strVal val="visible"/>
                                      </p:to>
                                    </p:set>
                                    <p:animEffect transition="in" filter="barn(inHorizontal)">
                                      <p:cBhvr>
                                        <p:cTn id="12" dur="500"/>
                                        <p:tgtEl>
                                          <p:spTgt spid="615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6149"/>
                                        </p:tgtEl>
                                        <p:attrNameLst>
                                          <p:attrName>style.visibility</p:attrName>
                                        </p:attrNameLst>
                                      </p:cBhvr>
                                      <p:to>
                                        <p:strVal val="visible"/>
                                      </p:to>
                                    </p:set>
                                    <p:anim calcmode="lin" valueType="num">
                                      <p:cBhvr>
                                        <p:cTn id="17" dur="500" fill="hold"/>
                                        <p:tgtEl>
                                          <p:spTgt spid="6149"/>
                                        </p:tgtEl>
                                        <p:attrNameLst>
                                          <p:attrName>ppt_w</p:attrName>
                                        </p:attrNameLst>
                                      </p:cBhvr>
                                      <p:tavLst>
                                        <p:tav tm="0">
                                          <p:val>
                                            <p:fltVal val="0.000000"/>
                                          </p:val>
                                        </p:tav>
                                        <p:tav tm="100000">
                                          <p:val>
                                            <p:strVal val="#ppt_w"/>
                                          </p:val>
                                        </p:tav>
                                      </p:tavLst>
                                    </p:anim>
                                    <p:anim calcmode="lin" valueType="num">
                                      <p:cBhvr>
                                        <p:cTn id="18" dur="500" fill="hold"/>
                                        <p:tgtEl>
                                          <p:spTgt spid="6149"/>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17" presetClass="entr" presetSubtype="10" fill="hold" grpId="0" nodeType="afterEffect">
                                  <p:stCondLst>
                                    <p:cond delay="0"/>
                                  </p:stCondLst>
                                  <p:childTnLst>
                                    <p:set>
                                      <p:cBhvr>
                                        <p:cTn id="21" dur="1" fill="hold">
                                          <p:stCondLst>
                                            <p:cond delay="0"/>
                                          </p:stCondLst>
                                        </p:cTn>
                                        <p:tgtEl>
                                          <p:spTgt spid="6157"/>
                                        </p:tgtEl>
                                        <p:attrNameLst>
                                          <p:attrName>style.visibility</p:attrName>
                                        </p:attrNameLst>
                                      </p:cBhvr>
                                      <p:to>
                                        <p:strVal val="visible"/>
                                      </p:to>
                                    </p:set>
                                    <p:anim calcmode="lin" valueType="num">
                                      <p:cBhvr>
                                        <p:cTn id="22" dur="500" fill="hold"/>
                                        <p:tgtEl>
                                          <p:spTgt spid="6157"/>
                                        </p:tgtEl>
                                        <p:attrNameLst>
                                          <p:attrName>ppt_w</p:attrName>
                                        </p:attrNameLst>
                                      </p:cBhvr>
                                      <p:tavLst>
                                        <p:tav tm="0">
                                          <p:val>
                                            <p:fltVal val="0.000000"/>
                                          </p:val>
                                        </p:tav>
                                        <p:tav tm="100000">
                                          <p:val>
                                            <p:strVal val="#ppt_w"/>
                                          </p:val>
                                        </p:tav>
                                      </p:tavLst>
                                    </p:anim>
                                    <p:anim calcmode="lin" valueType="num">
                                      <p:cBhvr>
                                        <p:cTn id="23" dur="500" fill="hold"/>
                                        <p:tgtEl>
                                          <p:spTgt spid="615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615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Picture 2" descr="PCY-882-1-1"/>
          <p:cNvPicPr>
            <a:picLocks noChangeAspect="1"/>
          </p:cNvPicPr>
          <p:nvPr/>
        </p:nvPicPr>
        <p:blipFill>
          <a:blip r:embed="rId1"/>
          <a:stretch>
            <a:fillRect/>
          </a:stretch>
        </p:blipFill>
        <p:spPr>
          <a:xfrm>
            <a:off x="5638800" y="228600"/>
            <a:ext cx="3441700" cy="6400800"/>
          </a:xfrm>
          <a:prstGeom prst="rect">
            <a:avLst/>
          </a:prstGeom>
          <a:noFill/>
          <a:ln w="9525" cap="flat" cmpd="sng">
            <a:solidFill>
              <a:schemeClr val="bg1"/>
            </a:solidFill>
            <a:prstDash val="solid"/>
            <a:miter/>
            <a:headEnd type="none" w="med" len="med"/>
            <a:tailEnd type="none" w="med" len="med"/>
          </a:ln>
        </p:spPr>
      </p:pic>
      <p:grpSp>
        <p:nvGrpSpPr>
          <p:cNvPr id="7184" name="Group 16"/>
          <p:cNvGrpSpPr/>
          <p:nvPr/>
        </p:nvGrpSpPr>
        <p:grpSpPr>
          <a:xfrm>
            <a:off x="1371600" y="3733800"/>
            <a:ext cx="7391400" cy="1447800"/>
            <a:chOff x="864" y="2352"/>
            <a:chExt cx="4656" cy="912"/>
          </a:xfrm>
        </p:grpSpPr>
        <p:sp>
          <p:nvSpPr>
            <p:cNvPr id="56332" name="Text Box 8"/>
            <p:cNvSpPr txBox="1"/>
            <p:nvPr/>
          </p:nvSpPr>
          <p:spPr>
            <a:xfrm>
              <a:off x="864" y="2352"/>
              <a:ext cx="2016" cy="231"/>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Cô troøn lôùn</a:t>
              </a:r>
              <a:endParaRPr sz="1800" b="1" dirty="0">
                <a:solidFill>
                  <a:srgbClr val="66FFFF"/>
                </a:solidFill>
                <a:latin typeface="VNI-Times" pitchFamily="2" charset="0"/>
                <a:ea typeface="Arial" panose="020B0604020202020204" pitchFamily="34" charset="0"/>
              </a:endParaRPr>
            </a:p>
          </p:txBody>
        </p:sp>
        <p:sp>
          <p:nvSpPr>
            <p:cNvPr id="56333" name="Line 11"/>
            <p:cNvSpPr/>
            <p:nvPr/>
          </p:nvSpPr>
          <p:spPr>
            <a:xfrm flipH="1" flipV="1">
              <a:off x="2592" y="2496"/>
              <a:ext cx="2928" cy="768"/>
            </a:xfrm>
            <a:prstGeom prst="line">
              <a:avLst/>
            </a:prstGeom>
            <a:ln w="76200" cap="flat" cmpd="sng">
              <a:solidFill>
                <a:srgbClr val="FFFF00"/>
              </a:solidFill>
              <a:prstDash val="solid"/>
              <a:headEnd type="none" w="med" len="med"/>
              <a:tailEnd type="triangle" w="med" len="med"/>
            </a:ln>
          </p:spPr>
        </p:sp>
      </p:grpSp>
      <p:grpSp>
        <p:nvGrpSpPr>
          <p:cNvPr id="7183" name="Group 15"/>
          <p:cNvGrpSpPr/>
          <p:nvPr/>
        </p:nvGrpSpPr>
        <p:grpSpPr>
          <a:xfrm>
            <a:off x="1447800" y="2895600"/>
            <a:ext cx="7162800" cy="1371600"/>
            <a:chOff x="912" y="1824"/>
            <a:chExt cx="4512" cy="864"/>
          </a:xfrm>
        </p:grpSpPr>
        <p:sp>
          <p:nvSpPr>
            <p:cNvPr id="56330" name="Line 10"/>
            <p:cNvSpPr/>
            <p:nvPr/>
          </p:nvSpPr>
          <p:spPr>
            <a:xfrm flipH="1" flipV="1">
              <a:off x="2832" y="2016"/>
              <a:ext cx="2592" cy="672"/>
            </a:xfrm>
            <a:prstGeom prst="line">
              <a:avLst/>
            </a:prstGeom>
            <a:ln w="76200" cap="flat" cmpd="sng">
              <a:solidFill>
                <a:srgbClr val="FFFF00"/>
              </a:solidFill>
              <a:prstDash val="solid"/>
              <a:headEnd type="none" w="med" len="med"/>
              <a:tailEnd type="triangle" w="med" len="med"/>
            </a:ln>
          </p:spPr>
        </p:sp>
        <p:sp>
          <p:nvSpPr>
            <p:cNvPr id="56331" name="Text Box 12"/>
            <p:cNvSpPr txBox="1"/>
            <p:nvPr/>
          </p:nvSpPr>
          <p:spPr>
            <a:xfrm>
              <a:off x="912" y="1824"/>
              <a:ext cx="2016" cy="231"/>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Ñænh hoác naùch</a:t>
              </a:r>
              <a:endParaRPr sz="1800" b="1" dirty="0">
                <a:solidFill>
                  <a:srgbClr val="66FFFF"/>
                </a:solidFill>
                <a:latin typeface="VNI-Times" pitchFamily="2" charset="0"/>
                <a:ea typeface="Arial" panose="020B0604020202020204" pitchFamily="34" charset="0"/>
              </a:endParaRPr>
            </a:p>
          </p:txBody>
        </p:sp>
      </p:grpSp>
      <p:grpSp>
        <p:nvGrpSpPr>
          <p:cNvPr id="7185" name="Group 17"/>
          <p:cNvGrpSpPr/>
          <p:nvPr/>
        </p:nvGrpSpPr>
        <p:grpSpPr>
          <a:xfrm>
            <a:off x="1447800" y="4495800"/>
            <a:ext cx="6629400" cy="762000"/>
            <a:chOff x="912" y="2832"/>
            <a:chExt cx="4176" cy="480"/>
          </a:xfrm>
        </p:grpSpPr>
        <p:sp>
          <p:nvSpPr>
            <p:cNvPr id="56328" name="Text Box 7"/>
            <p:cNvSpPr txBox="1"/>
            <p:nvPr/>
          </p:nvSpPr>
          <p:spPr>
            <a:xfrm>
              <a:off x="912" y="2832"/>
              <a:ext cx="2016" cy="231"/>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Cô ngöïc lôùn</a:t>
              </a:r>
              <a:endParaRPr sz="1800" b="1" dirty="0">
                <a:solidFill>
                  <a:srgbClr val="66FFFF"/>
                </a:solidFill>
                <a:latin typeface="VNI-Times" pitchFamily="2" charset="0"/>
                <a:ea typeface="Arial" panose="020B0604020202020204" pitchFamily="34" charset="0"/>
              </a:endParaRPr>
            </a:p>
          </p:txBody>
        </p:sp>
        <p:sp>
          <p:nvSpPr>
            <p:cNvPr id="56329" name="Line 13"/>
            <p:cNvSpPr/>
            <p:nvPr/>
          </p:nvSpPr>
          <p:spPr>
            <a:xfrm flipH="1" flipV="1">
              <a:off x="2688" y="2928"/>
              <a:ext cx="2400" cy="384"/>
            </a:xfrm>
            <a:prstGeom prst="line">
              <a:avLst/>
            </a:prstGeom>
            <a:ln w="76200" cap="flat" cmpd="sng">
              <a:solidFill>
                <a:srgbClr val="FFFF00"/>
              </a:solidFill>
              <a:prstDash val="solid"/>
              <a:headEnd type="none" w="med" len="med"/>
              <a:tailEnd type="triangle" w="med" len="med"/>
            </a:ln>
          </p:spPr>
        </p:sp>
      </p:grpSp>
      <p:sp>
        <p:nvSpPr>
          <p:cNvPr id="56326" name="Text Box 18"/>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7187" name="Text Box 19"/>
          <p:cNvSpPr txBox="1"/>
          <p:nvPr/>
        </p:nvSpPr>
        <p:spPr>
          <a:xfrm>
            <a:off x="1371600" y="1295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Hoác naùch</a:t>
            </a:r>
            <a:endParaRPr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arn(outVertic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2" fill="hold" nodeType="clickEffect">
                                  <p:stCondLst>
                                    <p:cond delay="0"/>
                                  </p:stCondLst>
                                  <p:childTnLst>
                                    <p:set>
                                      <p:cBhvr>
                                        <p:cTn id="11" dur="1" fill="hold">
                                          <p:stCondLst>
                                            <p:cond delay="0"/>
                                          </p:stCondLst>
                                        </p:cTn>
                                        <p:tgtEl>
                                          <p:spTgt spid="7183"/>
                                        </p:tgtEl>
                                        <p:attrNameLst>
                                          <p:attrName>style.visibility</p:attrName>
                                        </p:attrNameLst>
                                      </p:cBhvr>
                                      <p:to>
                                        <p:strVal val="visible"/>
                                      </p:to>
                                    </p:set>
                                    <p:anim calcmode="lin" valueType="num">
                                      <p:cBhvr>
                                        <p:cTn id="12" dur="500" fill="hold"/>
                                        <p:tgtEl>
                                          <p:spTgt spid="7183"/>
                                        </p:tgtEl>
                                        <p:attrNameLst>
                                          <p:attrName>ppt_x</p:attrName>
                                        </p:attrNameLst>
                                      </p:cBhvr>
                                      <p:tavLst>
                                        <p:tav tm="0">
                                          <p:val>
                                            <p:strVal val="#ppt_x+#ppt_w/2"/>
                                          </p:val>
                                        </p:tav>
                                        <p:tav tm="100000">
                                          <p:val>
                                            <p:strVal val="#ppt_x"/>
                                          </p:val>
                                        </p:tav>
                                      </p:tavLst>
                                    </p:anim>
                                    <p:anim calcmode="lin" valueType="num">
                                      <p:cBhvr>
                                        <p:cTn id="13" dur="500" fill="hold"/>
                                        <p:tgtEl>
                                          <p:spTgt spid="7183"/>
                                        </p:tgtEl>
                                        <p:attrNameLst>
                                          <p:attrName>ppt_y</p:attrName>
                                        </p:attrNameLst>
                                      </p:cBhvr>
                                      <p:tavLst>
                                        <p:tav tm="0">
                                          <p:val>
                                            <p:strVal val="#ppt_y"/>
                                          </p:val>
                                        </p:tav>
                                        <p:tav tm="100000">
                                          <p:val>
                                            <p:strVal val="#ppt_y"/>
                                          </p:val>
                                        </p:tav>
                                      </p:tavLst>
                                    </p:anim>
                                    <p:anim calcmode="lin" valueType="num">
                                      <p:cBhvr>
                                        <p:cTn id="14" dur="500" fill="hold"/>
                                        <p:tgtEl>
                                          <p:spTgt spid="7183"/>
                                        </p:tgtEl>
                                        <p:attrNameLst>
                                          <p:attrName>ppt_w</p:attrName>
                                        </p:attrNameLst>
                                      </p:cBhvr>
                                      <p:tavLst>
                                        <p:tav tm="0">
                                          <p:val>
                                            <p:fltVal val="0.000000"/>
                                          </p:val>
                                        </p:tav>
                                        <p:tav tm="100000">
                                          <p:val>
                                            <p:strVal val="#ppt_w"/>
                                          </p:val>
                                        </p:tav>
                                      </p:tavLst>
                                    </p:anim>
                                    <p:anim calcmode="lin" valueType="num">
                                      <p:cBhvr>
                                        <p:cTn id="15" dur="500" fill="hold"/>
                                        <p:tgtEl>
                                          <p:spTgt spid="7183"/>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2" fill="hold" nodeType="clickEffect">
                                  <p:stCondLst>
                                    <p:cond delay="0"/>
                                  </p:stCondLst>
                                  <p:childTnLst>
                                    <p:set>
                                      <p:cBhvr>
                                        <p:cTn id="19" dur="1" fill="hold">
                                          <p:stCondLst>
                                            <p:cond delay="0"/>
                                          </p:stCondLst>
                                        </p:cTn>
                                        <p:tgtEl>
                                          <p:spTgt spid="7184"/>
                                        </p:tgtEl>
                                        <p:attrNameLst>
                                          <p:attrName>style.visibility</p:attrName>
                                        </p:attrNameLst>
                                      </p:cBhvr>
                                      <p:to>
                                        <p:strVal val="visible"/>
                                      </p:to>
                                    </p:set>
                                    <p:anim calcmode="lin" valueType="num">
                                      <p:cBhvr>
                                        <p:cTn id="20" dur="500" fill="hold"/>
                                        <p:tgtEl>
                                          <p:spTgt spid="7184"/>
                                        </p:tgtEl>
                                        <p:attrNameLst>
                                          <p:attrName>ppt_x</p:attrName>
                                        </p:attrNameLst>
                                      </p:cBhvr>
                                      <p:tavLst>
                                        <p:tav tm="0">
                                          <p:val>
                                            <p:strVal val="#ppt_x+#ppt_w/2"/>
                                          </p:val>
                                        </p:tav>
                                        <p:tav tm="100000">
                                          <p:val>
                                            <p:strVal val="#ppt_x"/>
                                          </p:val>
                                        </p:tav>
                                      </p:tavLst>
                                    </p:anim>
                                    <p:anim calcmode="lin" valueType="num">
                                      <p:cBhvr>
                                        <p:cTn id="21" dur="500" fill="hold"/>
                                        <p:tgtEl>
                                          <p:spTgt spid="7184"/>
                                        </p:tgtEl>
                                        <p:attrNameLst>
                                          <p:attrName>ppt_y</p:attrName>
                                        </p:attrNameLst>
                                      </p:cBhvr>
                                      <p:tavLst>
                                        <p:tav tm="0">
                                          <p:val>
                                            <p:strVal val="#ppt_y"/>
                                          </p:val>
                                        </p:tav>
                                        <p:tav tm="100000">
                                          <p:val>
                                            <p:strVal val="#ppt_y"/>
                                          </p:val>
                                        </p:tav>
                                      </p:tavLst>
                                    </p:anim>
                                    <p:anim calcmode="lin" valueType="num">
                                      <p:cBhvr>
                                        <p:cTn id="22" dur="500" fill="hold"/>
                                        <p:tgtEl>
                                          <p:spTgt spid="7184"/>
                                        </p:tgtEl>
                                        <p:attrNameLst>
                                          <p:attrName>ppt_w</p:attrName>
                                        </p:attrNameLst>
                                      </p:cBhvr>
                                      <p:tavLst>
                                        <p:tav tm="0">
                                          <p:val>
                                            <p:fltVal val="0.000000"/>
                                          </p:val>
                                        </p:tav>
                                        <p:tav tm="100000">
                                          <p:val>
                                            <p:strVal val="#ppt_w"/>
                                          </p:val>
                                        </p:tav>
                                      </p:tavLst>
                                    </p:anim>
                                    <p:anim calcmode="lin" valueType="num">
                                      <p:cBhvr>
                                        <p:cTn id="23" dur="500" fill="hold"/>
                                        <p:tgtEl>
                                          <p:spTgt spid="7184"/>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2" fill="hold" nodeType="clickEffect">
                                  <p:stCondLst>
                                    <p:cond delay="0"/>
                                  </p:stCondLst>
                                  <p:childTnLst>
                                    <p:set>
                                      <p:cBhvr>
                                        <p:cTn id="27" dur="1" fill="hold">
                                          <p:stCondLst>
                                            <p:cond delay="0"/>
                                          </p:stCondLst>
                                        </p:cTn>
                                        <p:tgtEl>
                                          <p:spTgt spid="7185"/>
                                        </p:tgtEl>
                                        <p:attrNameLst>
                                          <p:attrName>style.visibility</p:attrName>
                                        </p:attrNameLst>
                                      </p:cBhvr>
                                      <p:to>
                                        <p:strVal val="visible"/>
                                      </p:to>
                                    </p:set>
                                    <p:anim calcmode="lin" valueType="num">
                                      <p:cBhvr>
                                        <p:cTn id="28" dur="500" fill="hold"/>
                                        <p:tgtEl>
                                          <p:spTgt spid="7185"/>
                                        </p:tgtEl>
                                        <p:attrNameLst>
                                          <p:attrName>ppt_x</p:attrName>
                                        </p:attrNameLst>
                                      </p:cBhvr>
                                      <p:tavLst>
                                        <p:tav tm="0">
                                          <p:val>
                                            <p:strVal val="#ppt_x+#ppt_w/2"/>
                                          </p:val>
                                        </p:tav>
                                        <p:tav tm="100000">
                                          <p:val>
                                            <p:strVal val="#ppt_x"/>
                                          </p:val>
                                        </p:tav>
                                      </p:tavLst>
                                    </p:anim>
                                    <p:anim calcmode="lin" valueType="num">
                                      <p:cBhvr>
                                        <p:cTn id="29" dur="500" fill="hold"/>
                                        <p:tgtEl>
                                          <p:spTgt spid="7185"/>
                                        </p:tgtEl>
                                        <p:attrNameLst>
                                          <p:attrName>ppt_y</p:attrName>
                                        </p:attrNameLst>
                                      </p:cBhvr>
                                      <p:tavLst>
                                        <p:tav tm="0">
                                          <p:val>
                                            <p:strVal val="#ppt_y"/>
                                          </p:val>
                                        </p:tav>
                                        <p:tav tm="100000">
                                          <p:val>
                                            <p:strVal val="#ppt_y"/>
                                          </p:val>
                                        </p:tav>
                                      </p:tavLst>
                                    </p:anim>
                                    <p:anim calcmode="lin" valueType="num">
                                      <p:cBhvr>
                                        <p:cTn id="30" dur="500" fill="hold"/>
                                        <p:tgtEl>
                                          <p:spTgt spid="7185"/>
                                        </p:tgtEl>
                                        <p:attrNameLst>
                                          <p:attrName>ppt_w</p:attrName>
                                        </p:attrNameLst>
                                      </p:cBhvr>
                                      <p:tavLst>
                                        <p:tav tm="0">
                                          <p:val>
                                            <p:fltVal val="0.000000"/>
                                          </p:val>
                                        </p:tav>
                                        <p:tav tm="100000">
                                          <p:val>
                                            <p:strVal val="#ppt_w"/>
                                          </p:val>
                                        </p:tav>
                                      </p:tavLst>
                                    </p:anim>
                                    <p:anim calcmode="lin" valueType="num">
                                      <p:cBhvr>
                                        <p:cTn id="31" dur="500" fill="hold"/>
                                        <p:tgtEl>
                                          <p:spTgt spid="7185"/>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7" presetClass="entr" presetSubtype="10" fill="hold" grpId="0" nodeType="afterEffect">
                                  <p:stCondLst>
                                    <p:cond delay="0"/>
                                  </p:stCondLst>
                                  <p:childTnLst>
                                    <p:set>
                                      <p:cBhvr>
                                        <p:cTn id="34" dur="1" fill="hold">
                                          <p:stCondLst>
                                            <p:cond delay="0"/>
                                          </p:stCondLst>
                                        </p:cTn>
                                        <p:tgtEl>
                                          <p:spTgt spid="7187"/>
                                        </p:tgtEl>
                                        <p:attrNameLst>
                                          <p:attrName>style.visibility</p:attrName>
                                        </p:attrNameLst>
                                      </p:cBhvr>
                                      <p:to>
                                        <p:strVal val="visible"/>
                                      </p:to>
                                    </p:set>
                                    <p:anim calcmode="lin" valueType="num">
                                      <p:cBhvr>
                                        <p:cTn id="35" dur="500" fill="hold"/>
                                        <p:tgtEl>
                                          <p:spTgt spid="7187"/>
                                        </p:tgtEl>
                                        <p:attrNameLst>
                                          <p:attrName>ppt_w</p:attrName>
                                        </p:attrNameLst>
                                      </p:cBhvr>
                                      <p:tavLst>
                                        <p:tav tm="0">
                                          <p:val>
                                            <p:fltVal val="0.000000"/>
                                          </p:val>
                                        </p:tav>
                                        <p:tav tm="100000">
                                          <p:val>
                                            <p:strVal val="#ppt_w"/>
                                          </p:val>
                                        </p:tav>
                                      </p:tavLst>
                                    </p:anim>
                                    <p:anim calcmode="lin" valueType="num">
                                      <p:cBhvr>
                                        <p:cTn id="36" dur="500" fill="hold"/>
                                        <p:tgtEl>
                                          <p:spTgt spid="718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l="8888" r="12222" b="10000"/>
          <a:stretch>
            <a:fillRect/>
          </a:stretch>
        </p:blipFill>
        <p:spPr>
          <a:xfrm rot="5400000">
            <a:off x="2115569" y="838200"/>
            <a:ext cx="6055862" cy="51816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Picture 2" descr="PCY-870-1-1"/>
          <p:cNvPicPr>
            <a:picLocks noChangeAspect="1"/>
          </p:cNvPicPr>
          <p:nvPr/>
        </p:nvPicPr>
        <p:blipFill>
          <a:blip r:embed="rId1"/>
          <a:stretch>
            <a:fillRect/>
          </a:stretch>
        </p:blipFill>
        <p:spPr>
          <a:xfrm>
            <a:off x="4114800" y="1066800"/>
            <a:ext cx="5400675" cy="5048250"/>
          </a:xfrm>
          <a:prstGeom prst="rect">
            <a:avLst/>
          </a:prstGeom>
          <a:noFill/>
          <a:ln w="9525" cap="flat" cmpd="sng">
            <a:solidFill>
              <a:schemeClr val="bg1"/>
            </a:solidFill>
            <a:prstDash val="solid"/>
            <a:miter/>
            <a:headEnd type="none" w="med" len="med"/>
            <a:tailEnd type="none" w="med" len="med"/>
          </a:ln>
        </p:spPr>
      </p:pic>
      <p:sp>
        <p:nvSpPr>
          <p:cNvPr id="8196" name="Text Box 4"/>
          <p:cNvSpPr txBox="1"/>
          <p:nvPr/>
        </p:nvSpPr>
        <p:spPr>
          <a:xfrm>
            <a:off x="838200" y="1676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Boùng vuù</a:t>
            </a:r>
            <a:endParaRPr b="1" dirty="0">
              <a:solidFill>
                <a:schemeClr val="accent1"/>
              </a:solidFill>
              <a:latin typeface="VNI-Times" pitchFamily="2" charset="0"/>
              <a:ea typeface="Arial" panose="020B0604020202020204" pitchFamily="34" charset="0"/>
            </a:endParaRPr>
          </a:p>
        </p:txBody>
      </p:sp>
      <p:grpSp>
        <p:nvGrpSpPr>
          <p:cNvPr id="8203" name="Group 11"/>
          <p:cNvGrpSpPr/>
          <p:nvPr/>
        </p:nvGrpSpPr>
        <p:grpSpPr>
          <a:xfrm>
            <a:off x="8534400" y="4343400"/>
            <a:ext cx="1447800" cy="1143000"/>
            <a:chOff x="5376" y="2736"/>
            <a:chExt cx="912" cy="720"/>
          </a:xfrm>
        </p:grpSpPr>
        <p:sp>
          <p:nvSpPr>
            <p:cNvPr id="57353" name="Line 7"/>
            <p:cNvSpPr/>
            <p:nvPr/>
          </p:nvSpPr>
          <p:spPr>
            <a:xfrm flipH="1" flipV="1">
              <a:off x="5904" y="2736"/>
              <a:ext cx="384" cy="336"/>
            </a:xfrm>
            <a:prstGeom prst="line">
              <a:avLst/>
            </a:prstGeom>
            <a:ln w="76200" cap="flat" cmpd="sng">
              <a:solidFill>
                <a:srgbClr val="FFFF00"/>
              </a:solidFill>
              <a:prstDash val="solid"/>
              <a:headEnd type="none" w="med" len="med"/>
              <a:tailEnd type="triangle" w="med" len="med"/>
            </a:ln>
          </p:spPr>
        </p:sp>
        <p:sp>
          <p:nvSpPr>
            <p:cNvPr id="57354" name="Line 8"/>
            <p:cNvSpPr/>
            <p:nvPr/>
          </p:nvSpPr>
          <p:spPr>
            <a:xfrm flipH="1" flipV="1">
              <a:off x="5376" y="3264"/>
              <a:ext cx="480" cy="192"/>
            </a:xfrm>
            <a:prstGeom prst="line">
              <a:avLst/>
            </a:prstGeom>
            <a:ln w="76200" cap="flat" cmpd="sng">
              <a:solidFill>
                <a:srgbClr val="FFFF00"/>
              </a:solidFill>
              <a:prstDash val="solid"/>
              <a:headEnd type="none" w="med" len="med"/>
              <a:tailEnd type="triangle" w="med" len="med"/>
            </a:ln>
          </p:spPr>
        </p:sp>
      </p:grpSp>
      <p:grpSp>
        <p:nvGrpSpPr>
          <p:cNvPr id="8202" name="Group 10"/>
          <p:cNvGrpSpPr/>
          <p:nvPr/>
        </p:nvGrpSpPr>
        <p:grpSpPr>
          <a:xfrm>
            <a:off x="3276600" y="4191000"/>
            <a:ext cx="1752600" cy="1295400"/>
            <a:chOff x="2064" y="2640"/>
            <a:chExt cx="1104" cy="816"/>
          </a:xfrm>
        </p:grpSpPr>
        <p:sp>
          <p:nvSpPr>
            <p:cNvPr id="57351" name="Line 5"/>
            <p:cNvSpPr/>
            <p:nvPr/>
          </p:nvSpPr>
          <p:spPr>
            <a:xfrm flipV="1">
              <a:off x="2064" y="2640"/>
              <a:ext cx="624" cy="144"/>
            </a:xfrm>
            <a:prstGeom prst="line">
              <a:avLst/>
            </a:prstGeom>
            <a:ln w="76200" cap="flat" cmpd="sng">
              <a:solidFill>
                <a:srgbClr val="FFFF00"/>
              </a:solidFill>
              <a:prstDash val="solid"/>
              <a:headEnd type="none" w="med" len="med"/>
              <a:tailEnd type="triangle" w="med" len="med"/>
            </a:ln>
          </p:spPr>
        </p:sp>
        <p:sp>
          <p:nvSpPr>
            <p:cNvPr id="57352" name="Line 9"/>
            <p:cNvSpPr/>
            <p:nvPr/>
          </p:nvSpPr>
          <p:spPr>
            <a:xfrm flipV="1">
              <a:off x="2544" y="3312"/>
              <a:ext cx="624" cy="144"/>
            </a:xfrm>
            <a:prstGeom prst="line">
              <a:avLst/>
            </a:prstGeom>
            <a:ln w="76200" cap="flat" cmpd="sng">
              <a:solidFill>
                <a:srgbClr val="FFFF00"/>
              </a:solidFill>
              <a:prstDash val="solid"/>
              <a:headEnd type="none" w="med" len="med"/>
              <a:tailEnd type="triangle" w="med" len="med"/>
            </a:ln>
          </p:spPr>
        </p:sp>
      </p:grpSp>
      <p:sp>
        <p:nvSpPr>
          <p:cNvPr id="57350" name="Text Box 12"/>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outHorizontal)">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2" fill="hold" nodeType="clickEffect">
                                  <p:stCondLst>
                                    <p:cond delay="0"/>
                                  </p:stCondLst>
                                  <p:childTnLst>
                                    <p:set>
                                      <p:cBhvr>
                                        <p:cTn id="11" dur="1" fill="hold">
                                          <p:stCondLst>
                                            <p:cond delay="0"/>
                                          </p:stCondLst>
                                        </p:cTn>
                                        <p:tgtEl>
                                          <p:spTgt spid="8203"/>
                                        </p:tgtEl>
                                        <p:attrNameLst>
                                          <p:attrName>style.visibility</p:attrName>
                                        </p:attrNameLst>
                                      </p:cBhvr>
                                      <p:to>
                                        <p:strVal val="visible"/>
                                      </p:to>
                                    </p:set>
                                    <p:anim calcmode="lin" valueType="num">
                                      <p:cBhvr>
                                        <p:cTn id="12" dur="500" fill="hold"/>
                                        <p:tgtEl>
                                          <p:spTgt spid="8203"/>
                                        </p:tgtEl>
                                        <p:attrNameLst>
                                          <p:attrName>ppt_x</p:attrName>
                                        </p:attrNameLst>
                                      </p:cBhvr>
                                      <p:tavLst>
                                        <p:tav tm="0">
                                          <p:val>
                                            <p:strVal val="#ppt_x+#ppt_w/2"/>
                                          </p:val>
                                        </p:tav>
                                        <p:tav tm="100000">
                                          <p:val>
                                            <p:strVal val="#ppt_x"/>
                                          </p:val>
                                        </p:tav>
                                      </p:tavLst>
                                    </p:anim>
                                    <p:anim calcmode="lin" valueType="num">
                                      <p:cBhvr>
                                        <p:cTn id="13" dur="500" fill="hold"/>
                                        <p:tgtEl>
                                          <p:spTgt spid="8203"/>
                                        </p:tgtEl>
                                        <p:attrNameLst>
                                          <p:attrName>ppt_y</p:attrName>
                                        </p:attrNameLst>
                                      </p:cBhvr>
                                      <p:tavLst>
                                        <p:tav tm="0">
                                          <p:val>
                                            <p:strVal val="#ppt_y"/>
                                          </p:val>
                                        </p:tav>
                                        <p:tav tm="100000">
                                          <p:val>
                                            <p:strVal val="#ppt_y"/>
                                          </p:val>
                                        </p:tav>
                                      </p:tavLst>
                                    </p:anim>
                                    <p:anim calcmode="lin" valueType="num">
                                      <p:cBhvr>
                                        <p:cTn id="14" dur="500" fill="hold"/>
                                        <p:tgtEl>
                                          <p:spTgt spid="8203"/>
                                        </p:tgtEl>
                                        <p:attrNameLst>
                                          <p:attrName>ppt_w</p:attrName>
                                        </p:attrNameLst>
                                      </p:cBhvr>
                                      <p:tavLst>
                                        <p:tav tm="0">
                                          <p:val>
                                            <p:fltVal val="0.000000"/>
                                          </p:val>
                                        </p:tav>
                                        <p:tav tm="100000">
                                          <p:val>
                                            <p:strVal val="#ppt_w"/>
                                          </p:val>
                                        </p:tav>
                                      </p:tavLst>
                                    </p:anim>
                                    <p:anim calcmode="lin" valueType="num">
                                      <p:cBhvr>
                                        <p:cTn id="15" dur="500" fill="hold"/>
                                        <p:tgtEl>
                                          <p:spTgt spid="8203"/>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17" presetClass="entr" presetSubtype="8" fill="hold" nodeType="afterEffect">
                                  <p:stCondLst>
                                    <p:cond delay="0"/>
                                  </p:stCondLst>
                                  <p:childTnLst>
                                    <p:set>
                                      <p:cBhvr>
                                        <p:cTn id="18" dur="1" fill="hold">
                                          <p:stCondLst>
                                            <p:cond delay="0"/>
                                          </p:stCondLst>
                                        </p:cTn>
                                        <p:tgtEl>
                                          <p:spTgt spid="8202"/>
                                        </p:tgtEl>
                                        <p:attrNameLst>
                                          <p:attrName>style.visibility</p:attrName>
                                        </p:attrNameLst>
                                      </p:cBhvr>
                                      <p:to>
                                        <p:strVal val="visible"/>
                                      </p:to>
                                    </p:set>
                                    <p:anim calcmode="lin" valueType="num">
                                      <p:cBhvr>
                                        <p:cTn id="19" dur="500" fill="hold"/>
                                        <p:tgtEl>
                                          <p:spTgt spid="8202"/>
                                        </p:tgtEl>
                                        <p:attrNameLst>
                                          <p:attrName>ppt_x</p:attrName>
                                        </p:attrNameLst>
                                      </p:cBhvr>
                                      <p:tavLst>
                                        <p:tav tm="0">
                                          <p:val>
                                            <p:strVal val="#ppt_x-#ppt_w/2"/>
                                          </p:val>
                                        </p:tav>
                                        <p:tav tm="100000">
                                          <p:val>
                                            <p:strVal val="#ppt_x"/>
                                          </p:val>
                                        </p:tav>
                                      </p:tavLst>
                                    </p:anim>
                                    <p:anim calcmode="lin" valueType="num">
                                      <p:cBhvr>
                                        <p:cTn id="20" dur="500" fill="hold"/>
                                        <p:tgtEl>
                                          <p:spTgt spid="8202"/>
                                        </p:tgtEl>
                                        <p:attrNameLst>
                                          <p:attrName>ppt_y</p:attrName>
                                        </p:attrNameLst>
                                      </p:cBhvr>
                                      <p:tavLst>
                                        <p:tav tm="0">
                                          <p:val>
                                            <p:strVal val="#ppt_y"/>
                                          </p:val>
                                        </p:tav>
                                        <p:tav tm="100000">
                                          <p:val>
                                            <p:strVal val="#ppt_y"/>
                                          </p:val>
                                        </p:tav>
                                      </p:tavLst>
                                    </p:anim>
                                    <p:anim calcmode="lin" valueType="num">
                                      <p:cBhvr>
                                        <p:cTn id="21" dur="500" fill="hold"/>
                                        <p:tgtEl>
                                          <p:spTgt spid="8202"/>
                                        </p:tgtEl>
                                        <p:attrNameLst>
                                          <p:attrName>ppt_w</p:attrName>
                                        </p:attrNameLst>
                                      </p:cBhvr>
                                      <p:tavLst>
                                        <p:tav tm="0">
                                          <p:val>
                                            <p:fltVal val="0.000000"/>
                                          </p:val>
                                        </p:tav>
                                        <p:tav tm="100000">
                                          <p:val>
                                            <p:strVal val="#ppt_w"/>
                                          </p:val>
                                        </p:tav>
                                      </p:tavLst>
                                    </p:anim>
                                    <p:anim calcmode="lin" valueType="num">
                                      <p:cBhvr>
                                        <p:cTn id="22" dur="500" fill="hold"/>
                                        <p:tgtEl>
                                          <p:spTgt spid="820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8196"/>
                                        </p:tgtEl>
                                        <p:attrNameLst>
                                          <p:attrName>style.visibility</p:attrName>
                                        </p:attrNameLst>
                                      </p:cBhvr>
                                      <p:to>
                                        <p:strVal val="visible"/>
                                      </p:to>
                                    </p:set>
                                    <p:anim calcmode="lin" valueType="num">
                                      <p:cBhvr>
                                        <p:cTn id="27" dur="500" fill="hold"/>
                                        <p:tgtEl>
                                          <p:spTgt spid="8196"/>
                                        </p:tgtEl>
                                        <p:attrNameLst>
                                          <p:attrName>ppt_w</p:attrName>
                                        </p:attrNameLst>
                                      </p:cBhvr>
                                      <p:tavLst>
                                        <p:tav tm="0">
                                          <p:val>
                                            <p:fltVal val="0.000000"/>
                                          </p:val>
                                        </p:tav>
                                        <p:tav tm="100000">
                                          <p:val>
                                            <p:strVal val="#ppt_w"/>
                                          </p:val>
                                        </p:tav>
                                      </p:tavLst>
                                    </p:anim>
                                    <p:anim calcmode="lin" valueType="num">
                                      <p:cBhvr>
                                        <p:cTn id="28" dur="500" fill="hold"/>
                                        <p:tgtEl>
                                          <p:spTgt spid="81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4" name="Picture 2" descr="096"/>
          <p:cNvPicPr>
            <a:picLocks noGrp="1" noChangeAspect="1"/>
          </p:cNvPicPr>
          <p:nvPr>
            <p:ph idx="1"/>
          </p:nvPr>
        </p:nvPicPr>
        <p:blipFill>
          <a:blip r:embed="rId1"/>
          <a:srcRect/>
          <a:stretch>
            <a:fillRect/>
          </a:stretch>
        </p:blipFill>
        <p:spPr>
          <a:xfrm>
            <a:off x="1028700" y="228600"/>
            <a:ext cx="8801100" cy="6494463"/>
          </a:xfrm>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a:ln/>
        </p:spPr>
        <p:txBody>
          <a:bodyPr vert="horz" wrap="square" lIns="91440" tIns="45720" rIns="91440" bIns="45720" anchor="ctr"/>
          <a:p>
            <a:r>
              <a:rPr lang="en-US" altLang="x-none" dirty="0">
                <a:solidFill>
                  <a:srgbClr val="FFFF00"/>
                </a:solidFill>
                <a:latin typeface="VNI-Times" pitchFamily="2" charset="0"/>
              </a:rPr>
              <a:t>CAÙC CAÁU TRUÙC XÖÔNG</a:t>
            </a:r>
            <a:endParaRPr lang="en-US" altLang="x-none" dirty="0">
              <a:solidFill>
                <a:srgbClr val="FFFF00"/>
              </a:solidFill>
              <a:latin typeface="VNI-Times" pitchFamily="2" charset="0"/>
            </a:endParaRPr>
          </a:p>
        </p:txBody>
      </p:sp>
      <p:pic>
        <p:nvPicPr>
          <p:cNvPr id="61443" name="Picture 3"/>
          <p:cNvPicPr>
            <a:picLocks noChangeAspect="1"/>
          </p:cNvPicPr>
          <p:nvPr/>
        </p:nvPicPr>
        <p:blipFill>
          <a:blip r:embed="rId1"/>
          <a:stretch>
            <a:fillRect/>
          </a:stretch>
        </p:blipFill>
        <p:spPr>
          <a:xfrm>
            <a:off x="85725" y="1676400"/>
            <a:ext cx="9096375" cy="4932363"/>
          </a:xfrm>
          <a:prstGeom prst="rect">
            <a:avLst/>
          </a:prstGeom>
          <a:noFill/>
          <a:ln w="12700">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Picture 2" descr="PCY-865-1-2"/>
          <p:cNvPicPr>
            <a:picLocks noChangeAspect="1"/>
          </p:cNvPicPr>
          <p:nvPr/>
        </p:nvPicPr>
        <p:blipFill>
          <a:blip r:embed="rId1"/>
          <a:stretch>
            <a:fillRect/>
          </a:stretch>
        </p:blipFill>
        <p:spPr>
          <a:xfrm>
            <a:off x="4038600" y="1371600"/>
            <a:ext cx="5867400" cy="4384675"/>
          </a:xfrm>
          <a:prstGeom prst="rect">
            <a:avLst/>
          </a:prstGeom>
          <a:noFill/>
          <a:ln w="9525" cap="flat" cmpd="sng">
            <a:solidFill>
              <a:schemeClr val="bg1"/>
            </a:solidFill>
            <a:prstDash val="solid"/>
            <a:miter/>
            <a:headEnd type="none" w="med" len="med"/>
            <a:tailEnd type="none" w="med" len="med"/>
          </a:ln>
        </p:spPr>
      </p:pic>
      <p:sp>
        <p:nvSpPr>
          <p:cNvPr id="45060" name="Text Box 4"/>
          <p:cNvSpPr txBox="1"/>
          <p:nvPr/>
        </p:nvSpPr>
        <p:spPr>
          <a:xfrm>
            <a:off x="1295400" y="1295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Xöông</a:t>
            </a:r>
            <a:endParaRPr b="1" dirty="0">
              <a:solidFill>
                <a:schemeClr val="accent1"/>
              </a:solidFill>
              <a:latin typeface="VNI-Times" pitchFamily="2" charset="0"/>
              <a:ea typeface="Arial" panose="020B0604020202020204" pitchFamily="34" charset="0"/>
            </a:endParaRPr>
          </a:p>
        </p:txBody>
      </p:sp>
      <p:sp>
        <p:nvSpPr>
          <p:cNvPr id="45061" name="Text Box 5"/>
          <p:cNvSpPr txBox="1"/>
          <p:nvPr/>
        </p:nvSpPr>
        <p:spPr>
          <a:xfrm>
            <a:off x="457200" y="2362200"/>
            <a:ext cx="3200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Xöông ñoøn</a:t>
            </a:r>
            <a:endParaRPr sz="1800" b="1" dirty="0">
              <a:solidFill>
                <a:srgbClr val="66FFFF"/>
              </a:solidFill>
              <a:latin typeface="VNI-Times" pitchFamily="2" charset="0"/>
              <a:ea typeface="Arial" panose="020B0604020202020204" pitchFamily="34" charset="0"/>
            </a:endParaRPr>
          </a:p>
        </p:txBody>
      </p:sp>
      <p:sp>
        <p:nvSpPr>
          <p:cNvPr id="45062" name="Text Box 6"/>
          <p:cNvSpPr txBox="1"/>
          <p:nvPr/>
        </p:nvSpPr>
        <p:spPr>
          <a:xfrm>
            <a:off x="762000" y="3200400"/>
            <a:ext cx="2819400" cy="641350"/>
          </a:xfrm>
          <a:prstGeom prst="rect">
            <a:avLst/>
          </a:prstGeom>
          <a:noFill/>
          <a:ln w="9525">
            <a:noFill/>
          </a:ln>
        </p:spPr>
        <p:txBody>
          <a:bodyPr>
            <a:spAutoFit/>
          </a:bodyPr>
          <a:p>
            <a:pPr algn="ctr" eaLnBrk="0" hangingPunct="0">
              <a:spcBef>
                <a:spcPct val="50000"/>
              </a:spcBef>
            </a:pPr>
            <a:r>
              <a:rPr sz="1800" b="1" dirty="0">
                <a:solidFill>
                  <a:srgbClr val="FFFF00"/>
                </a:solidFill>
                <a:latin typeface="VNI-Times" pitchFamily="2" charset="0"/>
                <a:ea typeface="Arial" panose="020B0604020202020204" pitchFamily="34" charset="0"/>
              </a:rPr>
              <a:t>Naèm ngang möùc cung sau xöông söôøn 3, 4</a:t>
            </a:r>
            <a:endParaRPr sz="1800" b="1" dirty="0">
              <a:solidFill>
                <a:srgbClr val="FFFF00"/>
              </a:solidFill>
              <a:latin typeface="VNI-Times" pitchFamily="2" charset="0"/>
              <a:ea typeface="Arial" panose="020B0604020202020204" pitchFamily="34" charset="0"/>
            </a:endParaRPr>
          </a:p>
        </p:txBody>
      </p:sp>
      <p:sp>
        <p:nvSpPr>
          <p:cNvPr id="45063" name="Line 7"/>
          <p:cNvSpPr/>
          <p:nvPr/>
        </p:nvSpPr>
        <p:spPr>
          <a:xfrm flipV="1">
            <a:off x="6324600" y="3733800"/>
            <a:ext cx="304800" cy="762000"/>
          </a:xfrm>
          <a:prstGeom prst="line">
            <a:avLst/>
          </a:prstGeom>
          <a:ln w="76200" cap="flat" cmpd="sng">
            <a:solidFill>
              <a:srgbClr val="FFFF00"/>
            </a:solidFill>
            <a:prstDash val="solid"/>
            <a:headEnd type="none" w="med" len="med"/>
            <a:tailEnd type="triangle" w="med" len="med"/>
          </a:ln>
        </p:spPr>
      </p:sp>
      <p:sp>
        <p:nvSpPr>
          <p:cNvPr id="62471" name="Text Box 8"/>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barn(outHorizontal)">
                                      <p:cBhvr>
                                        <p:cTn id="7" dur="500"/>
                                        <p:tgtEl>
                                          <p:spTgt spid="45058"/>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45060"/>
                                        </p:tgtEl>
                                        <p:attrNameLst>
                                          <p:attrName>style.visibility</p:attrName>
                                        </p:attrNameLst>
                                      </p:cBhvr>
                                      <p:to>
                                        <p:strVal val="visible"/>
                                      </p:to>
                                    </p:set>
                                    <p:anim calcmode="lin" valueType="num">
                                      <p:cBhvr>
                                        <p:cTn id="11" dur="500" fill="hold"/>
                                        <p:tgtEl>
                                          <p:spTgt spid="45060"/>
                                        </p:tgtEl>
                                        <p:attrNameLst>
                                          <p:attrName>ppt_w</p:attrName>
                                        </p:attrNameLst>
                                      </p:cBhvr>
                                      <p:tavLst>
                                        <p:tav tm="0">
                                          <p:val>
                                            <p:fltVal val="0.000000"/>
                                          </p:val>
                                        </p:tav>
                                        <p:tav tm="100000">
                                          <p:val>
                                            <p:strVal val="#ppt_w"/>
                                          </p:val>
                                        </p:tav>
                                      </p:tavLst>
                                    </p:anim>
                                    <p:anim calcmode="lin" valueType="num">
                                      <p:cBhvr>
                                        <p:cTn id="12" dur="500" fill="hold"/>
                                        <p:tgtEl>
                                          <p:spTgt spid="45060"/>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45063"/>
                                        </p:tgtEl>
                                        <p:attrNameLst>
                                          <p:attrName>style.visibility</p:attrName>
                                        </p:attrNameLst>
                                      </p:cBhvr>
                                      <p:to>
                                        <p:strVal val="visible"/>
                                      </p:to>
                                    </p:set>
                                    <p:anim calcmode="lin" valueType="num">
                                      <p:cBhvr>
                                        <p:cTn id="17" dur="500" fill="hold"/>
                                        <p:tgtEl>
                                          <p:spTgt spid="45063"/>
                                        </p:tgtEl>
                                        <p:attrNameLst>
                                          <p:attrName>ppt_x</p:attrName>
                                        </p:attrNameLst>
                                      </p:cBhvr>
                                      <p:tavLst>
                                        <p:tav tm="0">
                                          <p:val>
                                            <p:strVal val="#ppt_x-#ppt_w/2"/>
                                          </p:val>
                                        </p:tav>
                                        <p:tav tm="100000">
                                          <p:val>
                                            <p:strVal val="#ppt_x"/>
                                          </p:val>
                                        </p:tav>
                                      </p:tavLst>
                                    </p:anim>
                                    <p:anim calcmode="lin" valueType="num">
                                      <p:cBhvr>
                                        <p:cTn id="18" dur="500" fill="hold"/>
                                        <p:tgtEl>
                                          <p:spTgt spid="45063"/>
                                        </p:tgtEl>
                                        <p:attrNameLst>
                                          <p:attrName>ppt_y</p:attrName>
                                        </p:attrNameLst>
                                      </p:cBhvr>
                                      <p:tavLst>
                                        <p:tav tm="0">
                                          <p:val>
                                            <p:strVal val="#ppt_y"/>
                                          </p:val>
                                        </p:tav>
                                        <p:tav tm="100000">
                                          <p:val>
                                            <p:strVal val="#ppt_y"/>
                                          </p:val>
                                        </p:tav>
                                      </p:tavLst>
                                    </p:anim>
                                    <p:anim calcmode="lin" valueType="num">
                                      <p:cBhvr>
                                        <p:cTn id="19" dur="500" fill="hold"/>
                                        <p:tgtEl>
                                          <p:spTgt spid="45063"/>
                                        </p:tgtEl>
                                        <p:attrNameLst>
                                          <p:attrName>ppt_w</p:attrName>
                                        </p:attrNameLst>
                                      </p:cBhvr>
                                      <p:tavLst>
                                        <p:tav tm="0">
                                          <p:val>
                                            <p:fltVal val="0.000000"/>
                                          </p:val>
                                        </p:tav>
                                        <p:tav tm="100000">
                                          <p:val>
                                            <p:strVal val="#ppt_w"/>
                                          </p:val>
                                        </p:tav>
                                      </p:tavLst>
                                    </p:anim>
                                    <p:anim calcmode="lin" valueType="num">
                                      <p:cBhvr>
                                        <p:cTn id="20" dur="500" fill="hold"/>
                                        <p:tgtEl>
                                          <p:spTgt spid="45063"/>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10" fill="hold" grpId="0" nodeType="afterEffect">
                                  <p:stCondLst>
                                    <p:cond delay="0"/>
                                  </p:stCondLst>
                                  <p:childTnLst>
                                    <p:set>
                                      <p:cBhvr>
                                        <p:cTn id="23" dur="1" fill="hold">
                                          <p:stCondLst>
                                            <p:cond delay="0"/>
                                          </p:stCondLst>
                                        </p:cTn>
                                        <p:tgtEl>
                                          <p:spTgt spid="45061"/>
                                        </p:tgtEl>
                                        <p:attrNameLst>
                                          <p:attrName>style.visibility</p:attrName>
                                        </p:attrNameLst>
                                      </p:cBhvr>
                                      <p:to>
                                        <p:strVal val="visible"/>
                                      </p:to>
                                    </p:set>
                                    <p:anim calcmode="lin" valueType="num">
                                      <p:cBhvr>
                                        <p:cTn id="24" dur="500" fill="hold"/>
                                        <p:tgtEl>
                                          <p:spTgt spid="45061"/>
                                        </p:tgtEl>
                                        <p:attrNameLst>
                                          <p:attrName>ppt_w</p:attrName>
                                        </p:attrNameLst>
                                      </p:cBhvr>
                                      <p:tavLst>
                                        <p:tav tm="0">
                                          <p:val>
                                            <p:fltVal val="0.000000"/>
                                          </p:val>
                                        </p:tav>
                                        <p:tav tm="100000">
                                          <p:val>
                                            <p:strVal val="#ppt_w"/>
                                          </p:val>
                                        </p:tav>
                                      </p:tavLst>
                                    </p:anim>
                                    <p:anim calcmode="lin" valueType="num">
                                      <p:cBhvr>
                                        <p:cTn id="25" dur="500" fill="hold"/>
                                        <p:tgtEl>
                                          <p:spTgt spid="45061"/>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17" presetClass="entr" presetSubtype="1" fill="hold" grpId="0" nodeType="afterEffect">
                                  <p:stCondLst>
                                    <p:cond delay="0"/>
                                  </p:stCondLst>
                                  <p:childTnLst>
                                    <p:set>
                                      <p:cBhvr>
                                        <p:cTn id="28" dur="1" fill="hold">
                                          <p:stCondLst>
                                            <p:cond delay="0"/>
                                          </p:stCondLst>
                                        </p:cTn>
                                        <p:tgtEl>
                                          <p:spTgt spid="45062"/>
                                        </p:tgtEl>
                                        <p:attrNameLst>
                                          <p:attrName>style.visibility</p:attrName>
                                        </p:attrNameLst>
                                      </p:cBhvr>
                                      <p:to>
                                        <p:strVal val="visible"/>
                                      </p:to>
                                    </p:set>
                                    <p:anim calcmode="lin" valueType="num">
                                      <p:cBhvr>
                                        <p:cTn id="29" dur="500" fill="hold"/>
                                        <p:tgtEl>
                                          <p:spTgt spid="45062"/>
                                        </p:tgtEl>
                                        <p:attrNameLst>
                                          <p:attrName>ppt_x</p:attrName>
                                        </p:attrNameLst>
                                      </p:cBhvr>
                                      <p:tavLst>
                                        <p:tav tm="0">
                                          <p:val>
                                            <p:strVal val="#ppt_x"/>
                                          </p:val>
                                        </p:tav>
                                        <p:tav tm="100000">
                                          <p:val>
                                            <p:strVal val="#ppt_x"/>
                                          </p:val>
                                        </p:tav>
                                      </p:tavLst>
                                    </p:anim>
                                    <p:anim calcmode="lin" valueType="num">
                                      <p:cBhvr>
                                        <p:cTn id="30" dur="500" fill="hold"/>
                                        <p:tgtEl>
                                          <p:spTgt spid="45062"/>
                                        </p:tgtEl>
                                        <p:attrNameLst>
                                          <p:attrName>ppt_y</p:attrName>
                                        </p:attrNameLst>
                                      </p:cBhvr>
                                      <p:tavLst>
                                        <p:tav tm="0">
                                          <p:val>
                                            <p:strVal val="#ppt_y-#ppt_h/2"/>
                                          </p:val>
                                        </p:tav>
                                        <p:tav tm="100000">
                                          <p:val>
                                            <p:strVal val="#ppt_y"/>
                                          </p:val>
                                        </p:tav>
                                      </p:tavLst>
                                    </p:anim>
                                    <p:anim calcmode="lin" valueType="num">
                                      <p:cBhvr>
                                        <p:cTn id="31" dur="500" fill="hold"/>
                                        <p:tgtEl>
                                          <p:spTgt spid="45062"/>
                                        </p:tgtEl>
                                        <p:attrNameLst>
                                          <p:attrName>ppt_w</p:attrName>
                                        </p:attrNameLst>
                                      </p:cBhvr>
                                      <p:tavLst>
                                        <p:tav tm="0">
                                          <p:val>
                                            <p:strVal val="#ppt_w"/>
                                          </p:val>
                                        </p:tav>
                                        <p:tav tm="100000">
                                          <p:val>
                                            <p:strVal val="#ppt_w"/>
                                          </p:val>
                                        </p:tav>
                                      </p:tavLst>
                                    </p:anim>
                                    <p:anim calcmode="lin" valueType="num">
                                      <p:cBhvr>
                                        <p:cTn id="32" dur="500" fill="hold"/>
                                        <p:tgtEl>
                                          <p:spTgt spid="4506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1" grpId="0"/>
      <p:bldP spid="4506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3490" name="Picture 2" descr="DSCF0732"/>
          <p:cNvPicPr>
            <a:picLocks noGrp="1" noChangeAspect="1"/>
          </p:cNvPicPr>
          <p:nvPr>
            <p:ph sz="half" idx="1"/>
          </p:nvPr>
        </p:nvPicPr>
        <p:blipFill>
          <a:blip r:embed="rId1"/>
          <a:srcRect/>
          <a:stretch>
            <a:fillRect/>
          </a:stretch>
        </p:blipFill>
        <p:spPr>
          <a:xfrm>
            <a:off x="2857500" y="381000"/>
            <a:ext cx="6934200" cy="6094413"/>
          </a:xfrm>
          <a:ln/>
        </p:spPr>
      </p:pic>
      <p:sp>
        <p:nvSpPr>
          <p:cNvPr id="63491" name="Text Box 3"/>
          <p:cNvSpPr txBox="1"/>
          <p:nvPr/>
        </p:nvSpPr>
        <p:spPr>
          <a:xfrm>
            <a:off x="1905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73732" name="Text Box 4"/>
          <p:cNvSpPr txBox="1"/>
          <p:nvPr/>
        </p:nvSpPr>
        <p:spPr>
          <a:xfrm>
            <a:off x="419100" y="1295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Xöông</a:t>
            </a:r>
            <a:endParaRPr b="1" dirty="0">
              <a:solidFill>
                <a:schemeClr val="accent1"/>
              </a:solidFill>
              <a:latin typeface="VNI-Times" pitchFamily="2" charset="0"/>
              <a:ea typeface="Arial" panose="020B0604020202020204" pitchFamily="34" charset="0"/>
            </a:endParaRPr>
          </a:p>
        </p:txBody>
      </p:sp>
      <p:sp>
        <p:nvSpPr>
          <p:cNvPr id="73733" name="Text Box 5"/>
          <p:cNvSpPr txBox="1"/>
          <p:nvPr/>
        </p:nvSpPr>
        <p:spPr>
          <a:xfrm>
            <a:off x="38100" y="2362200"/>
            <a:ext cx="3200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Xöông söôøn</a:t>
            </a:r>
            <a:endParaRPr sz="1800" b="1" dirty="0">
              <a:solidFill>
                <a:srgbClr val="66FFFF"/>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3732"/>
                                        </p:tgtEl>
                                        <p:attrNameLst>
                                          <p:attrName>style.visibility</p:attrName>
                                        </p:attrNameLst>
                                      </p:cBhvr>
                                      <p:to>
                                        <p:strVal val="visible"/>
                                      </p:to>
                                    </p:set>
                                    <p:anim calcmode="lin" valueType="num">
                                      <p:cBhvr>
                                        <p:cTn id="7" dur="500" fill="hold"/>
                                        <p:tgtEl>
                                          <p:spTgt spid="73732"/>
                                        </p:tgtEl>
                                        <p:attrNameLst>
                                          <p:attrName>ppt_w</p:attrName>
                                        </p:attrNameLst>
                                      </p:cBhvr>
                                      <p:tavLst>
                                        <p:tav tm="0">
                                          <p:val>
                                            <p:fltVal val="0.000000"/>
                                          </p:val>
                                        </p:tav>
                                        <p:tav tm="100000">
                                          <p:val>
                                            <p:strVal val="#ppt_w"/>
                                          </p:val>
                                        </p:tav>
                                      </p:tavLst>
                                    </p:anim>
                                    <p:anim calcmode="lin" valueType="num">
                                      <p:cBhvr>
                                        <p:cTn id="8" dur="500" fill="hold"/>
                                        <p:tgtEl>
                                          <p:spTgt spid="7373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73733"/>
                                        </p:tgtEl>
                                        <p:attrNameLst>
                                          <p:attrName>style.visibility</p:attrName>
                                        </p:attrNameLst>
                                      </p:cBhvr>
                                      <p:to>
                                        <p:strVal val="visible"/>
                                      </p:to>
                                    </p:set>
                                    <p:anim calcmode="lin" valueType="num">
                                      <p:cBhvr>
                                        <p:cTn id="12" dur="500" fill="hold"/>
                                        <p:tgtEl>
                                          <p:spTgt spid="73733"/>
                                        </p:tgtEl>
                                        <p:attrNameLst>
                                          <p:attrName>ppt_w</p:attrName>
                                        </p:attrNameLst>
                                      </p:cBhvr>
                                      <p:tavLst>
                                        <p:tav tm="0">
                                          <p:val>
                                            <p:fltVal val="0.000000"/>
                                          </p:val>
                                        </p:tav>
                                        <p:tav tm="100000">
                                          <p:val>
                                            <p:strVal val="#ppt_w"/>
                                          </p:val>
                                        </p:tav>
                                      </p:tavLst>
                                    </p:anim>
                                    <p:anim calcmode="lin" valueType="num">
                                      <p:cBhvr>
                                        <p:cTn id="13" dur="500" fill="hold"/>
                                        <p:tgtEl>
                                          <p:spTgt spid="737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P spid="7373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4" name="Picture 2"/>
          <p:cNvPicPr>
            <a:picLocks noChangeAspect="1"/>
          </p:cNvPicPr>
          <p:nvPr/>
        </p:nvPicPr>
        <p:blipFill>
          <a:blip r:embed="rId1"/>
          <a:stretch>
            <a:fillRect/>
          </a:stretch>
        </p:blipFill>
        <p:spPr>
          <a:xfrm>
            <a:off x="266700" y="914400"/>
            <a:ext cx="9786938" cy="448945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8" name="Picture 10" descr="3"/>
          <p:cNvPicPr>
            <a:picLocks noChangeAspect="1"/>
          </p:cNvPicPr>
          <p:nvPr/>
        </p:nvPicPr>
        <p:blipFill>
          <a:blip r:embed="rId1"/>
          <a:stretch>
            <a:fillRect/>
          </a:stretch>
        </p:blipFill>
        <p:spPr>
          <a:xfrm>
            <a:off x="685800" y="0"/>
            <a:ext cx="8443913" cy="6896100"/>
          </a:xfrm>
          <a:prstGeom prst="rect">
            <a:avLst/>
          </a:prstGeom>
          <a:noFill/>
          <a:ln w="9525">
            <a:noFill/>
          </a:ln>
        </p:spPr>
      </p:pic>
      <p:sp>
        <p:nvSpPr>
          <p:cNvPr id="65539" name="Rectangle 2" hidden="1"/>
          <p:cNvSpPr>
            <a:spLocks noGrp="1"/>
          </p:cNvSpPr>
          <p:nvPr>
            <p:ph type="title"/>
          </p:nvPr>
        </p:nvSpPr>
        <p:spPr>
          <a:ln/>
        </p:spPr>
        <p:txBody>
          <a:bodyPr vert="horz" wrap="square" lIns="91440" tIns="45720" rIns="91440" bIns="45720" anchor="ctr"/>
          <a:p>
            <a:pPr eaLnBrk="1" hangingPunct="1"/>
            <a:r>
              <a:rPr lang="en-US" altLang="x-none" dirty="0"/>
              <a:t>productive1stribs</a:t>
            </a:r>
            <a:endParaRPr lang="en-US" altLang="x-none" dirty="0"/>
          </a:p>
        </p:txBody>
      </p:sp>
      <p:sp>
        <p:nvSpPr>
          <p:cNvPr id="65540" name="Line 4"/>
          <p:cNvSpPr/>
          <p:nvPr/>
        </p:nvSpPr>
        <p:spPr>
          <a:xfrm flipV="1">
            <a:off x="3771900" y="2514600"/>
            <a:ext cx="171450" cy="533400"/>
          </a:xfrm>
          <a:prstGeom prst="line">
            <a:avLst/>
          </a:prstGeom>
          <a:ln w="25400" cap="flat" cmpd="sng">
            <a:solidFill>
              <a:srgbClr val="FF0000"/>
            </a:solidFill>
            <a:prstDash val="solid"/>
            <a:headEnd type="none" w="med" len="med"/>
            <a:tailEnd type="triangle" w="med" len="med"/>
          </a:ln>
        </p:spPr>
      </p:sp>
      <p:sp>
        <p:nvSpPr>
          <p:cNvPr id="65541" name="Text Box 5"/>
          <p:cNvSpPr txBox="1"/>
          <p:nvPr/>
        </p:nvSpPr>
        <p:spPr>
          <a:xfrm>
            <a:off x="3857625" y="3733800"/>
            <a:ext cx="2640013" cy="646113"/>
          </a:xfrm>
          <a:prstGeom prst="rect">
            <a:avLst/>
          </a:prstGeom>
          <a:noFill/>
          <a:ln w="25400">
            <a:noFill/>
          </a:ln>
        </p:spPr>
        <p:txBody>
          <a:bodyPr wrap="none">
            <a:spAutoFit/>
          </a:bodyPr>
          <a:p>
            <a:r>
              <a:rPr lang="en-US" altLang="x-none" sz="1800" dirty="0">
                <a:latin typeface="Times New Roman" panose="02020603050405020304" pitchFamily="18" charset="0"/>
                <a:ea typeface="Arial" panose="020B0604020202020204" pitchFamily="34" charset="0"/>
              </a:rPr>
              <a:t>Productive 1</a:t>
            </a:r>
            <a:r>
              <a:rPr lang="en-US" altLang="x-none" sz="1800" baseline="30000" dirty="0">
                <a:latin typeface="Times New Roman" panose="02020603050405020304" pitchFamily="18" charset="0"/>
                <a:ea typeface="Arial" panose="020B0604020202020204" pitchFamily="34" charset="0"/>
              </a:rPr>
              <a:t>st</a:t>
            </a:r>
            <a:r>
              <a:rPr lang="en-US" altLang="x-none" sz="1800" dirty="0">
                <a:latin typeface="Times New Roman" panose="02020603050405020304" pitchFamily="18" charset="0"/>
                <a:ea typeface="Arial" panose="020B0604020202020204" pitchFamily="34" charset="0"/>
              </a:rPr>
              <a:t> rib changes:</a:t>
            </a:r>
            <a:endParaRPr lang="en-US" altLang="x-none" sz="1800" dirty="0">
              <a:latin typeface="Times New Roman" panose="02020603050405020304" pitchFamily="18" charset="0"/>
              <a:ea typeface="Arial" panose="020B0604020202020204" pitchFamily="34" charset="0"/>
            </a:endParaRPr>
          </a:p>
          <a:p>
            <a:r>
              <a:rPr lang="en-US" altLang="x-none" sz="1800" dirty="0">
                <a:latin typeface="Times New Roman" panose="02020603050405020304" pitchFamily="18" charset="0"/>
                <a:ea typeface="Arial" panose="020B0604020202020204" pitchFamily="34" charset="0"/>
              </a:rPr>
              <a:t>Can simulate nodule</a:t>
            </a:r>
            <a:endParaRPr lang="en-US" altLang="x-none" sz="1800" dirty="0">
              <a:latin typeface="Times New Roman" panose="02020603050405020304" pitchFamily="18" charset="0"/>
              <a:ea typeface="Arial" panose="020B0604020202020204" pitchFamily="34" charset="0"/>
            </a:endParaRPr>
          </a:p>
        </p:txBody>
      </p:sp>
      <p:sp>
        <p:nvSpPr>
          <p:cNvPr id="65542" name="Line 9"/>
          <p:cNvSpPr/>
          <p:nvPr/>
        </p:nvSpPr>
        <p:spPr>
          <a:xfrm flipH="1" flipV="1">
            <a:off x="7029450" y="2438400"/>
            <a:ext cx="257175" cy="457200"/>
          </a:xfrm>
          <a:prstGeom prst="line">
            <a:avLst/>
          </a:prstGeom>
          <a:ln w="19050" cap="flat" cmpd="sng">
            <a:solidFill>
              <a:srgbClr val="FF0000"/>
            </a:solidFill>
            <a:prstDash val="solid"/>
            <a:headEnd type="none" w="med" len="med"/>
            <a:tailEnd type="triangle" w="med" len="med"/>
          </a:ln>
        </p:spPr>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2" descr="PCY-868-1-3"/>
          <p:cNvPicPr>
            <a:picLocks noChangeAspect="1"/>
          </p:cNvPicPr>
          <p:nvPr/>
        </p:nvPicPr>
        <p:blipFill>
          <a:blip r:embed="rId1"/>
          <a:stretch>
            <a:fillRect/>
          </a:stretch>
        </p:blipFill>
        <p:spPr>
          <a:xfrm>
            <a:off x="4800600" y="728663"/>
            <a:ext cx="4937125" cy="5400675"/>
          </a:xfrm>
          <a:prstGeom prst="rect">
            <a:avLst/>
          </a:prstGeom>
          <a:noFill/>
          <a:ln w="9525" cap="flat" cmpd="sng">
            <a:solidFill>
              <a:schemeClr val="bg1"/>
            </a:solidFill>
            <a:prstDash val="solid"/>
            <a:miter/>
            <a:headEnd type="none" w="med" len="med"/>
            <a:tailEnd type="none" w="med" len="med"/>
          </a:ln>
        </p:spPr>
      </p:pic>
      <p:sp>
        <p:nvSpPr>
          <p:cNvPr id="10245" name="Text Box 5"/>
          <p:cNvSpPr txBox="1"/>
          <p:nvPr/>
        </p:nvSpPr>
        <p:spPr>
          <a:xfrm>
            <a:off x="457200" y="2362200"/>
            <a:ext cx="3200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Xöông söôøn</a:t>
            </a:r>
            <a:endParaRPr sz="1800" b="1" dirty="0">
              <a:solidFill>
                <a:srgbClr val="66FFFF"/>
              </a:solidFill>
              <a:latin typeface="VNI-Times" pitchFamily="2" charset="0"/>
              <a:ea typeface="Arial" panose="020B0604020202020204" pitchFamily="34" charset="0"/>
            </a:endParaRPr>
          </a:p>
        </p:txBody>
      </p:sp>
      <p:sp>
        <p:nvSpPr>
          <p:cNvPr id="10247" name="Line 7"/>
          <p:cNvSpPr/>
          <p:nvPr/>
        </p:nvSpPr>
        <p:spPr>
          <a:xfrm>
            <a:off x="5029200" y="3429000"/>
            <a:ext cx="1219200" cy="381000"/>
          </a:xfrm>
          <a:prstGeom prst="line">
            <a:avLst/>
          </a:prstGeom>
          <a:ln w="57150" cap="flat" cmpd="sng">
            <a:solidFill>
              <a:srgbClr val="FFFF00"/>
            </a:solidFill>
            <a:prstDash val="solid"/>
            <a:headEnd type="none" w="med" len="med"/>
            <a:tailEnd type="triangle" w="med" len="med"/>
          </a:ln>
        </p:spPr>
      </p:sp>
      <p:sp>
        <p:nvSpPr>
          <p:cNvPr id="10248" name="Line 8"/>
          <p:cNvSpPr/>
          <p:nvPr/>
        </p:nvSpPr>
        <p:spPr>
          <a:xfrm>
            <a:off x="5181600" y="4800600"/>
            <a:ext cx="1219200" cy="381000"/>
          </a:xfrm>
          <a:prstGeom prst="line">
            <a:avLst/>
          </a:prstGeom>
          <a:ln w="57150" cap="flat" cmpd="sng">
            <a:solidFill>
              <a:srgbClr val="FFFF00"/>
            </a:solidFill>
            <a:prstDash val="solid"/>
            <a:headEnd type="none" w="med" len="med"/>
            <a:tailEnd type="triangle" w="med" len="med"/>
          </a:ln>
        </p:spPr>
      </p:sp>
      <p:sp>
        <p:nvSpPr>
          <p:cNvPr id="66566" name="Text Box 9"/>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10250" name="Text Box 10"/>
          <p:cNvSpPr txBox="1"/>
          <p:nvPr/>
        </p:nvSpPr>
        <p:spPr>
          <a:xfrm>
            <a:off x="1295400" y="1295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Xöông</a:t>
            </a:r>
            <a:endParaRPr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arn(outHorizontal)">
                                      <p:cBhvr>
                                        <p:cTn id="7" dur="500"/>
                                        <p:tgtEl>
                                          <p:spTgt spid="10242"/>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10245"/>
                                        </p:tgtEl>
                                        <p:attrNameLst>
                                          <p:attrName>style.visibility</p:attrName>
                                        </p:attrNameLst>
                                      </p:cBhvr>
                                      <p:to>
                                        <p:strVal val="visible"/>
                                      </p:to>
                                    </p:set>
                                    <p:anim calcmode="lin" valueType="num">
                                      <p:cBhvr>
                                        <p:cTn id="11" dur="500" fill="hold"/>
                                        <p:tgtEl>
                                          <p:spTgt spid="10245"/>
                                        </p:tgtEl>
                                        <p:attrNameLst>
                                          <p:attrName>ppt_w</p:attrName>
                                        </p:attrNameLst>
                                      </p:cBhvr>
                                      <p:tavLst>
                                        <p:tav tm="0">
                                          <p:val>
                                            <p:fltVal val="0.000000"/>
                                          </p:val>
                                        </p:tav>
                                        <p:tav tm="100000">
                                          <p:val>
                                            <p:strVal val="#ppt_w"/>
                                          </p:val>
                                        </p:tav>
                                      </p:tavLst>
                                    </p:anim>
                                    <p:anim calcmode="lin" valueType="num">
                                      <p:cBhvr>
                                        <p:cTn id="12" dur="500" fill="hold"/>
                                        <p:tgtEl>
                                          <p:spTgt spid="1024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10247"/>
                                        </p:tgtEl>
                                        <p:attrNameLst>
                                          <p:attrName>style.visibility</p:attrName>
                                        </p:attrNameLst>
                                      </p:cBhvr>
                                      <p:to>
                                        <p:strVal val="visible"/>
                                      </p:to>
                                    </p:set>
                                    <p:anim calcmode="lin" valueType="num">
                                      <p:cBhvr>
                                        <p:cTn id="17" dur="500" fill="hold"/>
                                        <p:tgtEl>
                                          <p:spTgt spid="10247"/>
                                        </p:tgtEl>
                                        <p:attrNameLst>
                                          <p:attrName>ppt_x</p:attrName>
                                        </p:attrNameLst>
                                      </p:cBhvr>
                                      <p:tavLst>
                                        <p:tav tm="0">
                                          <p:val>
                                            <p:strVal val="#ppt_x-#ppt_w/2"/>
                                          </p:val>
                                        </p:tav>
                                        <p:tav tm="100000">
                                          <p:val>
                                            <p:strVal val="#ppt_x"/>
                                          </p:val>
                                        </p:tav>
                                      </p:tavLst>
                                    </p:anim>
                                    <p:anim calcmode="lin" valueType="num">
                                      <p:cBhvr>
                                        <p:cTn id="18" dur="500" fill="hold"/>
                                        <p:tgtEl>
                                          <p:spTgt spid="10247"/>
                                        </p:tgtEl>
                                        <p:attrNameLst>
                                          <p:attrName>ppt_y</p:attrName>
                                        </p:attrNameLst>
                                      </p:cBhvr>
                                      <p:tavLst>
                                        <p:tav tm="0">
                                          <p:val>
                                            <p:strVal val="#ppt_y"/>
                                          </p:val>
                                        </p:tav>
                                        <p:tav tm="100000">
                                          <p:val>
                                            <p:strVal val="#ppt_y"/>
                                          </p:val>
                                        </p:tav>
                                      </p:tavLst>
                                    </p:anim>
                                    <p:anim calcmode="lin" valueType="num">
                                      <p:cBhvr>
                                        <p:cTn id="19" dur="500" fill="hold"/>
                                        <p:tgtEl>
                                          <p:spTgt spid="10247"/>
                                        </p:tgtEl>
                                        <p:attrNameLst>
                                          <p:attrName>ppt_w</p:attrName>
                                        </p:attrNameLst>
                                      </p:cBhvr>
                                      <p:tavLst>
                                        <p:tav tm="0">
                                          <p:val>
                                            <p:fltVal val="0.000000"/>
                                          </p:val>
                                        </p:tav>
                                        <p:tav tm="100000">
                                          <p:val>
                                            <p:strVal val="#ppt_w"/>
                                          </p:val>
                                        </p:tav>
                                      </p:tavLst>
                                    </p:anim>
                                    <p:anim calcmode="lin" valueType="num">
                                      <p:cBhvr>
                                        <p:cTn id="20" dur="500" fill="hold"/>
                                        <p:tgtEl>
                                          <p:spTgt spid="10247"/>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8" fill="hold" nodeType="afterEffect">
                                  <p:stCondLst>
                                    <p:cond delay="0"/>
                                  </p:stCondLst>
                                  <p:childTnLst>
                                    <p:set>
                                      <p:cBhvr>
                                        <p:cTn id="23" dur="1" fill="hold">
                                          <p:stCondLst>
                                            <p:cond delay="0"/>
                                          </p:stCondLst>
                                        </p:cTn>
                                        <p:tgtEl>
                                          <p:spTgt spid="10248"/>
                                        </p:tgtEl>
                                        <p:attrNameLst>
                                          <p:attrName>style.visibility</p:attrName>
                                        </p:attrNameLst>
                                      </p:cBhvr>
                                      <p:to>
                                        <p:strVal val="visible"/>
                                      </p:to>
                                    </p:set>
                                    <p:anim calcmode="lin" valueType="num">
                                      <p:cBhvr>
                                        <p:cTn id="24" dur="500" fill="hold"/>
                                        <p:tgtEl>
                                          <p:spTgt spid="10248"/>
                                        </p:tgtEl>
                                        <p:attrNameLst>
                                          <p:attrName>ppt_x</p:attrName>
                                        </p:attrNameLst>
                                      </p:cBhvr>
                                      <p:tavLst>
                                        <p:tav tm="0">
                                          <p:val>
                                            <p:strVal val="#ppt_x-#ppt_w/2"/>
                                          </p:val>
                                        </p:tav>
                                        <p:tav tm="100000">
                                          <p:val>
                                            <p:strVal val="#ppt_x"/>
                                          </p:val>
                                        </p:tav>
                                      </p:tavLst>
                                    </p:anim>
                                    <p:anim calcmode="lin" valueType="num">
                                      <p:cBhvr>
                                        <p:cTn id="25" dur="500" fill="hold"/>
                                        <p:tgtEl>
                                          <p:spTgt spid="10248"/>
                                        </p:tgtEl>
                                        <p:attrNameLst>
                                          <p:attrName>ppt_y</p:attrName>
                                        </p:attrNameLst>
                                      </p:cBhvr>
                                      <p:tavLst>
                                        <p:tav tm="0">
                                          <p:val>
                                            <p:strVal val="#ppt_y"/>
                                          </p:val>
                                        </p:tav>
                                        <p:tav tm="100000">
                                          <p:val>
                                            <p:strVal val="#ppt_y"/>
                                          </p:val>
                                        </p:tav>
                                      </p:tavLst>
                                    </p:anim>
                                    <p:anim calcmode="lin" valueType="num">
                                      <p:cBhvr>
                                        <p:cTn id="26" dur="500" fill="hold"/>
                                        <p:tgtEl>
                                          <p:spTgt spid="10248"/>
                                        </p:tgtEl>
                                        <p:attrNameLst>
                                          <p:attrName>ppt_w</p:attrName>
                                        </p:attrNameLst>
                                      </p:cBhvr>
                                      <p:tavLst>
                                        <p:tav tm="0">
                                          <p:val>
                                            <p:fltVal val="0.000000"/>
                                          </p:val>
                                        </p:tav>
                                        <p:tav tm="100000">
                                          <p:val>
                                            <p:strVal val="#ppt_w"/>
                                          </p:val>
                                        </p:tav>
                                      </p:tavLst>
                                    </p:anim>
                                    <p:anim calcmode="lin" valueType="num">
                                      <p:cBhvr>
                                        <p:cTn id="27" dur="500" fill="hold"/>
                                        <p:tgtEl>
                                          <p:spTgt spid="10248"/>
                                        </p:tgtEl>
                                        <p:attrNameLst>
                                          <p:attrName>ppt_h</p:attrName>
                                        </p:attrNameLst>
                                      </p:cBhvr>
                                      <p:tavLst>
                                        <p:tav tm="0">
                                          <p:val>
                                            <p:strVal val="#ppt_h"/>
                                          </p:val>
                                        </p:tav>
                                        <p:tav tm="100000">
                                          <p:val>
                                            <p:strVal val="#ppt_h"/>
                                          </p:val>
                                        </p:tav>
                                      </p:tavLst>
                                    </p:anim>
                                  </p:childTnLst>
                                </p:cTn>
                              </p:par>
                            </p:childTnLst>
                          </p:cTn>
                        </p:par>
                        <p:par>
                          <p:cTn id="28" fill="hold">
                            <p:stCondLst>
                              <p:cond delay="1000"/>
                            </p:stCondLst>
                            <p:childTnLst>
                              <p:par>
                                <p:cTn id="29" presetID="17" presetClass="entr" presetSubtype="10" fill="hold" grpId="0" nodeType="afterEffect">
                                  <p:stCondLst>
                                    <p:cond delay="0"/>
                                  </p:stCondLst>
                                  <p:childTnLst>
                                    <p:set>
                                      <p:cBhvr>
                                        <p:cTn id="30" dur="1" fill="hold">
                                          <p:stCondLst>
                                            <p:cond delay="0"/>
                                          </p:stCondLst>
                                        </p:cTn>
                                        <p:tgtEl>
                                          <p:spTgt spid="10250"/>
                                        </p:tgtEl>
                                        <p:attrNameLst>
                                          <p:attrName>style.visibility</p:attrName>
                                        </p:attrNameLst>
                                      </p:cBhvr>
                                      <p:to>
                                        <p:strVal val="visible"/>
                                      </p:to>
                                    </p:set>
                                    <p:anim calcmode="lin" valueType="num">
                                      <p:cBhvr>
                                        <p:cTn id="31" dur="500" fill="hold"/>
                                        <p:tgtEl>
                                          <p:spTgt spid="10250"/>
                                        </p:tgtEl>
                                        <p:attrNameLst>
                                          <p:attrName>ppt_w</p:attrName>
                                        </p:attrNameLst>
                                      </p:cBhvr>
                                      <p:tavLst>
                                        <p:tav tm="0">
                                          <p:val>
                                            <p:fltVal val="0.000000"/>
                                          </p:val>
                                        </p:tav>
                                        <p:tav tm="100000">
                                          <p:val>
                                            <p:strVal val="#ppt_w"/>
                                          </p:val>
                                        </p:tav>
                                      </p:tavLst>
                                    </p:anim>
                                    <p:anim calcmode="lin" valueType="num">
                                      <p:cBhvr>
                                        <p:cTn id="32" dur="500" fill="hold"/>
                                        <p:tgtEl>
                                          <p:spTgt spid="102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5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2" descr="PCY-865-1-2"/>
          <p:cNvPicPr>
            <a:picLocks noChangeAspect="1"/>
          </p:cNvPicPr>
          <p:nvPr/>
        </p:nvPicPr>
        <p:blipFill>
          <a:blip r:embed="rId1"/>
          <a:stretch>
            <a:fillRect/>
          </a:stretch>
        </p:blipFill>
        <p:spPr>
          <a:xfrm>
            <a:off x="3733800" y="1036638"/>
            <a:ext cx="6400800" cy="4783137"/>
          </a:xfrm>
          <a:prstGeom prst="rect">
            <a:avLst/>
          </a:prstGeom>
          <a:noFill/>
          <a:ln w="9525" cap="flat" cmpd="sng">
            <a:solidFill>
              <a:schemeClr val="bg1"/>
            </a:solidFill>
            <a:prstDash val="solid"/>
            <a:miter/>
            <a:headEnd type="none" w="med" len="med"/>
            <a:tailEnd type="none" w="med" len="med"/>
          </a:ln>
        </p:spPr>
      </p:pic>
      <p:sp>
        <p:nvSpPr>
          <p:cNvPr id="11271" name="Line 7"/>
          <p:cNvSpPr/>
          <p:nvPr/>
        </p:nvSpPr>
        <p:spPr>
          <a:xfrm>
            <a:off x="4800600" y="2209800"/>
            <a:ext cx="1676400" cy="0"/>
          </a:xfrm>
          <a:prstGeom prst="line">
            <a:avLst/>
          </a:prstGeom>
          <a:ln w="57150" cap="flat" cmpd="sng">
            <a:solidFill>
              <a:srgbClr val="FFFF00"/>
            </a:solidFill>
            <a:prstDash val="solid"/>
            <a:headEnd type="none" w="med" len="med"/>
            <a:tailEnd type="triangle" w="med" len="med"/>
          </a:ln>
        </p:spPr>
      </p:sp>
      <p:sp>
        <p:nvSpPr>
          <p:cNvPr id="11272" name="Line 8"/>
          <p:cNvSpPr/>
          <p:nvPr/>
        </p:nvSpPr>
        <p:spPr>
          <a:xfrm flipH="1" flipV="1">
            <a:off x="7924800" y="3390900"/>
            <a:ext cx="1447800" cy="38100"/>
          </a:xfrm>
          <a:prstGeom prst="line">
            <a:avLst/>
          </a:prstGeom>
          <a:ln w="57150" cap="flat" cmpd="sng">
            <a:solidFill>
              <a:srgbClr val="FFFF00"/>
            </a:solidFill>
            <a:prstDash val="solid"/>
            <a:headEnd type="none" w="med" len="med"/>
            <a:tailEnd type="triangle" w="med" len="med"/>
          </a:ln>
        </p:spPr>
      </p:sp>
      <p:sp>
        <p:nvSpPr>
          <p:cNvPr id="67589" name="Text Box 9"/>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11274" name="Text Box 10"/>
          <p:cNvSpPr txBox="1"/>
          <p:nvPr/>
        </p:nvSpPr>
        <p:spPr>
          <a:xfrm>
            <a:off x="1295400" y="1295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Xöông</a:t>
            </a:r>
            <a:endParaRPr b="1" dirty="0">
              <a:solidFill>
                <a:schemeClr val="accent1"/>
              </a:solidFill>
              <a:latin typeface="VNI-Times" pitchFamily="2" charset="0"/>
              <a:ea typeface="Arial" panose="020B0604020202020204" pitchFamily="34" charset="0"/>
            </a:endParaRPr>
          </a:p>
        </p:txBody>
      </p:sp>
      <p:sp>
        <p:nvSpPr>
          <p:cNvPr id="11275" name="Text Box 11"/>
          <p:cNvSpPr txBox="1"/>
          <p:nvPr/>
        </p:nvSpPr>
        <p:spPr>
          <a:xfrm>
            <a:off x="457200" y="2362200"/>
            <a:ext cx="3200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Xöông söôøn</a:t>
            </a:r>
            <a:endParaRPr sz="1800" b="1" dirty="0">
              <a:solidFill>
                <a:srgbClr val="66FFFF"/>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arn(outHorizontal)">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11271"/>
                                        </p:tgtEl>
                                        <p:attrNameLst>
                                          <p:attrName>style.visibility</p:attrName>
                                        </p:attrNameLst>
                                      </p:cBhvr>
                                      <p:to>
                                        <p:strVal val="visible"/>
                                      </p:to>
                                    </p:set>
                                    <p:anim calcmode="lin" valueType="num">
                                      <p:cBhvr>
                                        <p:cTn id="12" dur="500" fill="hold"/>
                                        <p:tgtEl>
                                          <p:spTgt spid="11271"/>
                                        </p:tgtEl>
                                        <p:attrNameLst>
                                          <p:attrName>ppt_x</p:attrName>
                                        </p:attrNameLst>
                                      </p:cBhvr>
                                      <p:tavLst>
                                        <p:tav tm="0">
                                          <p:val>
                                            <p:strVal val="#ppt_x-#ppt_w/2"/>
                                          </p:val>
                                        </p:tav>
                                        <p:tav tm="100000">
                                          <p:val>
                                            <p:strVal val="#ppt_x"/>
                                          </p:val>
                                        </p:tav>
                                      </p:tavLst>
                                    </p:anim>
                                    <p:anim calcmode="lin" valueType="num">
                                      <p:cBhvr>
                                        <p:cTn id="13" dur="500" fill="hold"/>
                                        <p:tgtEl>
                                          <p:spTgt spid="11271"/>
                                        </p:tgtEl>
                                        <p:attrNameLst>
                                          <p:attrName>ppt_y</p:attrName>
                                        </p:attrNameLst>
                                      </p:cBhvr>
                                      <p:tavLst>
                                        <p:tav tm="0">
                                          <p:val>
                                            <p:strVal val="#ppt_y"/>
                                          </p:val>
                                        </p:tav>
                                        <p:tav tm="100000">
                                          <p:val>
                                            <p:strVal val="#ppt_y"/>
                                          </p:val>
                                        </p:tav>
                                      </p:tavLst>
                                    </p:anim>
                                    <p:anim calcmode="lin" valueType="num">
                                      <p:cBhvr>
                                        <p:cTn id="14" dur="500" fill="hold"/>
                                        <p:tgtEl>
                                          <p:spTgt spid="11271"/>
                                        </p:tgtEl>
                                        <p:attrNameLst>
                                          <p:attrName>ppt_w</p:attrName>
                                        </p:attrNameLst>
                                      </p:cBhvr>
                                      <p:tavLst>
                                        <p:tav tm="0">
                                          <p:val>
                                            <p:fltVal val="0.000000"/>
                                          </p:val>
                                        </p:tav>
                                        <p:tav tm="100000">
                                          <p:val>
                                            <p:strVal val="#ppt_w"/>
                                          </p:val>
                                        </p:tav>
                                      </p:tavLst>
                                    </p:anim>
                                    <p:anim calcmode="lin" valueType="num">
                                      <p:cBhvr>
                                        <p:cTn id="15" dur="500" fill="hold"/>
                                        <p:tgtEl>
                                          <p:spTgt spid="11271"/>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17" presetClass="entr" presetSubtype="2" fill="hold" nodeType="afterEffect">
                                  <p:stCondLst>
                                    <p:cond delay="0"/>
                                  </p:stCondLst>
                                  <p:childTnLst>
                                    <p:set>
                                      <p:cBhvr>
                                        <p:cTn id="18" dur="1" fill="hold">
                                          <p:stCondLst>
                                            <p:cond delay="0"/>
                                          </p:stCondLst>
                                        </p:cTn>
                                        <p:tgtEl>
                                          <p:spTgt spid="11272"/>
                                        </p:tgtEl>
                                        <p:attrNameLst>
                                          <p:attrName>style.visibility</p:attrName>
                                        </p:attrNameLst>
                                      </p:cBhvr>
                                      <p:to>
                                        <p:strVal val="visible"/>
                                      </p:to>
                                    </p:set>
                                    <p:anim calcmode="lin" valueType="num">
                                      <p:cBhvr>
                                        <p:cTn id="19" dur="500" fill="hold"/>
                                        <p:tgtEl>
                                          <p:spTgt spid="11272"/>
                                        </p:tgtEl>
                                        <p:attrNameLst>
                                          <p:attrName>ppt_x</p:attrName>
                                        </p:attrNameLst>
                                      </p:cBhvr>
                                      <p:tavLst>
                                        <p:tav tm="0">
                                          <p:val>
                                            <p:strVal val="#ppt_x+#ppt_w/2"/>
                                          </p:val>
                                        </p:tav>
                                        <p:tav tm="100000">
                                          <p:val>
                                            <p:strVal val="#ppt_x"/>
                                          </p:val>
                                        </p:tav>
                                      </p:tavLst>
                                    </p:anim>
                                    <p:anim calcmode="lin" valueType="num">
                                      <p:cBhvr>
                                        <p:cTn id="20" dur="500" fill="hold"/>
                                        <p:tgtEl>
                                          <p:spTgt spid="11272"/>
                                        </p:tgtEl>
                                        <p:attrNameLst>
                                          <p:attrName>ppt_y</p:attrName>
                                        </p:attrNameLst>
                                      </p:cBhvr>
                                      <p:tavLst>
                                        <p:tav tm="0">
                                          <p:val>
                                            <p:strVal val="#ppt_y"/>
                                          </p:val>
                                        </p:tav>
                                        <p:tav tm="100000">
                                          <p:val>
                                            <p:strVal val="#ppt_y"/>
                                          </p:val>
                                        </p:tav>
                                      </p:tavLst>
                                    </p:anim>
                                    <p:anim calcmode="lin" valueType="num">
                                      <p:cBhvr>
                                        <p:cTn id="21" dur="500" fill="hold"/>
                                        <p:tgtEl>
                                          <p:spTgt spid="11272"/>
                                        </p:tgtEl>
                                        <p:attrNameLst>
                                          <p:attrName>ppt_w</p:attrName>
                                        </p:attrNameLst>
                                      </p:cBhvr>
                                      <p:tavLst>
                                        <p:tav tm="0">
                                          <p:val>
                                            <p:fltVal val="0.000000"/>
                                          </p:val>
                                        </p:tav>
                                        <p:tav tm="100000">
                                          <p:val>
                                            <p:strVal val="#ppt_w"/>
                                          </p:val>
                                        </p:tav>
                                      </p:tavLst>
                                    </p:anim>
                                    <p:anim calcmode="lin" valueType="num">
                                      <p:cBhvr>
                                        <p:cTn id="22" dur="500" fill="hold"/>
                                        <p:tgtEl>
                                          <p:spTgt spid="11272"/>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17" presetClass="entr" presetSubtype="10" fill="hold" grpId="0" nodeType="afterEffect">
                                  <p:stCondLst>
                                    <p:cond delay="0"/>
                                  </p:stCondLst>
                                  <p:childTnLst>
                                    <p:set>
                                      <p:cBhvr>
                                        <p:cTn id="25" dur="1" fill="hold">
                                          <p:stCondLst>
                                            <p:cond delay="0"/>
                                          </p:stCondLst>
                                        </p:cTn>
                                        <p:tgtEl>
                                          <p:spTgt spid="11274"/>
                                        </p:tgtEl>
                                        <p:attrNameLst>
                                          <p:attrName>style.visibility</p:attrName>
                                        </p:attrNameLst>
                                      </p:cBhvr>
                                      <p:to>
                                        <p:strVal val="visible"/>
                                      </p:to>
                                    </p:set>
                                    <p:anim calcmode="lin" valueType="num">
                                      <p:cBhvr>
                                        <p:cTn id="26" dur="500" fill="hold"/>
                                        <p:tgtEl>
                                          <p:spTgt spid="11274"/>
                                        </p:tgtEl>
                                        <p:attrNameLst>
                                          <p:attrName>ppt_w</p:attrName>
                                        </p:attrNameLst>
                                      </p:cBhvr>
                                      <p:tavLst>
                                        <p:tav tm="0">
                                          <p:val>
                                            <p:fltVal val="0.000000"/>
                                          </p:val>
                                        </p:tav>
                                        <p:tav tm="100000">
                                          <p:val>
                                            <p:strVal val="#ppt_w"/>
                                          </p:val>
                                        </p:tav>
                                      </p:tavLst>
                                    </p:anim>
                                    <p:anim calcmode="lin" valueType="num">
                                      <p:cBhvr>
                                        <p:cTn id="27" dur="500" fill="hold"/>
                                        <p:tgtEl>
                                          <p:spTgt spid="11274"/>
                                        </p:tgtEl>
                                        <p:attrNameLst>
                                          <p:attrName>ppt_h</p:attrName>
                                        </p:attrNameLst>
                                      </p:cBhvr>
                                      <p:tavLst>
                                        <p:tav tm="0">
                                          <p:val>
                                            <p:strVal val="#ppt_h"/>
                                          </p:val>
                                        </p:tav>
                                        <p:tav tm="100000">
                                          <p:val>
                                            <p:strVal val="#ppt_h"/>
                                          </p:val>
                                        </p:tav>
                                      </p:tavLst>
                                    </p:anim>
                                  </p:childTnLst>
                                </p:cTn>
                              </p:par>
                            </p:childTnLst>
                          </p:cTn>
                        </p:par>
                        <p:par>
                          <p:cTn id="28" fill="hold">
                            <p:stCondLst>
                              <p:cond delay="1500"/>
                            </p:stCondLst>
                            <p:childTnLst>
                              <p:par>
                                <p:cTn id="29" presetID="17" presetClass="entr" presetSubtype="10" fill="hold" grpId="0" nodeType="afterEffect">
                                  <p:stCondLst>
                                    <p:cond delay="0"/>
                                  </p:stCondLst>
                                  <p:childTnLst>
                                    <p:set>
                                      <p:cBhvr>
                                        <p:cTn id="30" dur="1" fill="hold">
                                          <p:stCondLst>
                                            <p:cond delay="0"/>
                                          </p:stCondLst>
                                        </p:cTn>
                                        <p:tgtEl>
                                          <p:spTgt spid="11275"/>
                                        </p:tgtEl>
                                        <p:attrNameLst>
                                          <p:attrName>style.visibility</p:attrName>
                                        </p:attrNameLst>
                                      </p:cBhvr>
                                      <p:to>
                                        <p:strVal val="visible"/>
                                      </p:to>
                                    </p:set>
                                    <p:anim calcmode="lin" valueType="num">
                                      <p:cBhvr>
                                        <p:cTn id="31" dur="500" fill="hold"/>
                                        <p:tgtEl>
                                          <p:spTgt spid="11275"/>
                                        </p:tgtEl>
                                        <p:attrNameLst>
                                          <p:attrName>ppt_w</p:attrName>
                                        </p:attrNameLst>
                                      </p:cBhvr>
                                      <p:tavLst>
                                        <p:tav tm="0">
                                          <p:val>
                                            <p:fltVal val="0.000000"/>
                                          </p:val>
                                        </p:tav>
                                        <p:tav tm="100000">
                                          <p:val>
                                            <p:strVal val="#ppt_w"/>
                                          </p:val>
                                        </p:tav>
                                      </p:tavLst>
                                    </p:anim>
                                    <p:anim calcmode="lin" valueType="num">
                                      <p:cBhvr>
                                        <p:cTn id="32" dur="500" fill="hold"/>
                                        <p:tgtEl>
                                          <p:spTgt spid="112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p:bldP spid="1127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10" name="Picture 2" descr="112"/>
          <p:cNvPicPr>
            <a:picLocks noGrp="1" noChangeAspect="1"/>
          </p:cNvPicPr>
          <p:nvPr>
            <p:ph idx="1"/>
          </p:nvPr>
        </p:nvPicPr>
        <p:blipFill>
          <a:blip r:embed="rId1"/>
          <a:srcRect/>
          <a:stretch>
            <a:fillRect/>
          </a:stretch>
        </p:blipFill>
        <p:spPr>
          <a:xfrm>
            <a:off x="3086100" y="1295400"/>
            <a:ext cx="6705600" cy="5089525"/>
          </a:xfrm>
          <a:ln/>
        </p:spPr>
      </p:pic>
      <p:sp>
        <p:nvSpPr>
          <p:cNvPr id="68611" name="Text Box 3"/>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79876" name="Text Box 4"/>
          <p:cNvSpPr txBox="1"/>
          <p:nvPr/>
        </p:nvSpPr>
        <p:spPr>
          <a:xfrm>
            <a:off x="571500" y="1295400"/>
            <a:ext cx="12192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Xöông</a:t>
            </a:r>
            <a:endParaRPr b="1" dirty="0">
              <a:solidFill>
                <a:schemeClr val="accent1"/>
              </a:solidFill>
              <a:latin typeface="VNI-Times" pitchFamily="2" charset="0"/>
              <a:ea typeface="Arial" panose="020B0604020202020204" pitchFamily="34" charset="0"/>
            </a:endParaRPr>
          </a:p>
        </p:txBody>
      </p:sp>
      <p:sp>
        <p:nvSpPr>
          <p:cNvPr id="79877" name="Text Box 5"/>
          <p:cNvSpPr txBox="1"/>
          <p:nvPr/>
        </p:nvSpPr>
        <p:spPr>
          <a:xfrm>
            <a:off x="0" y="2362200"/>
            <a:ext cx="17145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Xöông söôøn coå</a:t>
            </a:r>
            <a:endParaRPr sz="1800" b="1" dirty="0">
              <a:solidFill>
                <a:srgbClr val="66FFFF"/>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9876"/>
                                        </p:tgtEl>
                                        <p:attrNameLst>
                                          <p:attrName>style.visibility</p:attrName>
                                        </p:attrNameLst>
                                      </p:cBhvr>
                                      <p:to>
                                        <p:strVal val="visible"/>
                                      </p:to>
                                    </p:set>
                                    <p:anim calcmode="lin" valueType="num">
                                      <p:cBhvr>
                                        <p:cTn id="7" dur="500" fill="hold"/>
                                        <p:tgtEl>
                                          <p:spTgt spid="79876"/>
                                        </p:tgtEl>
                                        <p:attrNameLst>
                                          <p:attrName>ppt_w</p:attrName>
                                        </p:attrNameLst>
                                      </p:cBhvr>
                                      <p:tavLst>
                                        <p:tav tm="0">
                                          <p:val>
                                            <p:fltVal val="0.000000"/>
                                          </p:val>
                                        </p:tav>
                                        <p:tav tm="100000">
                                          <p:val>
                                            <p:strVal val="#ppt_w"/>
                                          </p:val>
                                        </p:tav>
                                      </p:tavLst>
                                    </p:anim>
                                    <p:anim calcmode="lin" valueType="num">
                                      <p:cBhvr>
                                        <p:cTn id="8" dur="500" fill="hold"/>
                                        <p:tgtEl>
                                          <p:spTgt spid="7987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79877"/>
                                        </p:tgtEl>
                                        <p:attrNameLst>
                                          <p:attrName>style.visibility</p:attrName>
                                        </p:attrNameLst>
                                      </p:cBhvr>
                                      <p:to>
                                        <p:strVal val="visible"/>
                                      </p:to>
                                    </p:set>
                                    <p:anim calcmode="lin" valueType="num">
                                      <p:cBhvr>
                                        <p:cTn id="12" dur="500" fill="hold"/>
                                        <p:tgtEl>
                                          <p:spTgt spid="79877"/>
                                        </p:tgtEl>
                                        <p:attrNameLst>
                                          <p:attrName>ppt_w</p:attrName>
                                        </p:attrNameLst>
                                      </p:cBhvr>
                                      <p:tavLst>
                                        <p:tav tm="0">
                                          <p:val>
                                            <p:fltVal val="0.000000"/>
                                          </p:val>
                                        </p:tav>
                                        <p:tav tm="100000">
                                          <p:val>
                                            <p:strVal val="#ppt_w"/>
                                          </p:val>
                                        </p:tav>
                                      </p:tavLst>
                                    </p:anim>
                                    <p:anim calcmode="lin" valueType="num">
                                      <p:cBhvr>
                                        <p:cTn id="13" dur="500" fill="hold"/>
                                        <p:tgtEl>
                                          <p:spTgt spid="7987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p:bldP spid="798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natur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l="8888" r="12222" b="10000"/>
          <a:stretch>
            <a:fillRect/>
          </a:stretch>
        </p:blipFill>
        <p:spPr>
          <a:xfrm rot="5400000">
            <a:off x="536726" y="1340208"/>
            <a:ext cx="4704331" cy="4025184"/>
          </a:xfrm>
          <a:prstGeom prst="rect">
            <a:avLst/>
          </a:prstGeom>
        </p:spPr>
      </p:pic>
      <p:pic>
        <p:nvPicPr>
          <p:cNvPr id="4" name="Picture 3" descr="A close up of text on a white background&#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6031" t="9590" r="2966" b="12329"/>
          <a:stretch>
            <a:fillRect/>
          </a:stretch>
        </p:blipFill>
        <p:spPr>
          <a:xfrm>
            <a:off x="5385518" y="1341591"/>
            <a:ext cx="3796583" cy="4343400"/>
          </a:xfrm>
          <a:prstGeom prst="rect">
            <a:avLst/>
          </a:prstGeom>
        </p:spPr>
      </p:pic>
      <p:sp>
        <p:nvSpPr>
          <p:cNvPr id="5" name="Rectangle 4"/>
          <p:cNvSpPr/>
          <p:nvPr/>
        </p:nvSpPr>
        <p:spPr bwMode="auto">
          <a:xfrm>
            <a:off x="5524500" y="1600200"/>
            <a:ext cx="838200" cy="76200"/>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VNI-Aptima" pitchFamily="2"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4" name="Picture 2" descr="113"/>
          <p:cNvPicPr>
            <a:picLocks noGrp="1" noChangeAspect="1"/>
          </p:cNvPicPr>
          <p:nvPr>
            <p:ph idx="1"/>
          </p:nvPr>
        </p:nvPicPr>
        <p:blipFill>
          <a:blip r:embed="rId1">
            <a:lum bright="-42001" contrast="12000"/>
          </a:blip>
          <a:srcRect/>
          <a:stretch>
            <a:fillRect/>
          </a:stretch>
        </p:blipFill>
        <p:spPr>
          <a:xfrm>
            <a:off x="2171700" y="1741488"/>
            <a:ext cx="8115300" cy="4659312"/>
          </a:xfrm>
          <a:ln/>
        </p:spPr>
      </p:pic>
      <p:sp>
        <p:nvSpPr>
          <p:cNvPr id="69635" name="Text Box 3"/>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82948" name="Text Box 4"/>
          <p:cNvSpPr txBox="1"/>
          <p:nvPr/>
        </p:nvSpPr>
        <p:spPr>
          <a:xfrm>
            <a:off x="571500" y="1295400"/>
            <a:ext cx="12192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Xöông</a:t>
            </a:r>
            <a:endParaRPr b="1" dirty="0">
              <a:solidFill>
                <a:schemeClr val="accent1"/>
              </a:solidFill>
              <a:latin typeface="VNI-Times" pitchFamily="2" charset="0"/>
              <a:ea typeface="Arial" panose="020B0604020202020204" pitchFamily="34" charset="0"/>
            </a:endParaRPr>
          </a:p>
        </p:txBody>
      </p:sp>
      <p:sp>
        <p:nvSpPr>
          <p:cNvPr id="82949" name="Text Box 5"/>
          <p:cNvSpPr txBox="1"/>
          <p:nvPr/>
        </p:nvSpPr>
        <p:spPr>
          <a:xfrm>
            <a:off x="0" y="2362200"/>
            <a:ext cx="17145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Xöông söôøn coå</a:t>
            </a:r>
            <a:endParaRPr sz="1800" b="1" dirty="0">
              <a:solidFill>
                <a:srgbClr val="66FFFF"/>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p:cTn id="7" dur="500" fill="hold"/>
                                        <p:tgtEl>
                                          <p:spTgt spid="82948"/>
                                        </p:tgtEl>
                                        <p:attrNameLst>
                                          <p:attrName>ppt_w</p:attrName>
                                        </p:attrNameLst>
                                      </p:cBhvr>
                                      <p:tavLst>
                                        <p:tav tm="0">
                                          <p:val>
                                            <p:fltVal val="0.000000"/>
                                          </p:val>
                                        </p:tav>
                                        <p:tav tm="100000">
                                          <p:val>
                                            <p:strVal val="#ppt_w"/>
                                          </p:val>
                                        </p:tav>
                                      </p:tavLst>
                                    </p:anim>
                                    <p:anim calcmode="lin" valueType="num">
                                      <p:cBhvr>
                                        <p:cTn id="8" dur="500" fill="hold"/>
                                        <p:tgtEl>
                                          <p:spTgt spid="82948"/>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82949"/>
                                        </p:tgtEl>
                                        <p:attrNameLst>
                                          <p:attrName>style.visibility</p:attrName>
                                        </p:attrNameLst>
                                      </p:cBhvr>
                                      <p:to>
                                        <p:strVal val="visible"/>
                                      </p:to>
                                    </p:set>
                                    <p:anim calcmode="lin" valueType="num">
                                      <p:cBhvr>
                                        <p:cTn id="12" dur="500" fill="hold"/>
                                        <p:tgtEl>
                                          <p:spTgt spid="82949"/>
                                        </p:tgtEl>
                                        <p:attrNameLst>
                                          <p:attrName>ppt_w</p:attrName>
                                        </p:attrNameLst>
                                      </p:cBhvr>
                                      <p:tavLst>
                                        <p:tav tm="0">
                                          <p:val>
                                            <p:fltVal val="0.000000"/>
                                          </p:val>
                                        </p:tav>
                                        <p:tav tm="100000">
                                          <p:val>
                                            <p:strVal val="#ppt_w"/>
                                          </p:val>
                                        </p:tav>
                                      </p:tavLst>
                                    </p:anim>
                                    <p:anim calcmode="lin" valueType="num">
                                      <p:cBhvr>
                                        <p:cTn id="13" dur="500" fill="hold"/>
                                        <p:tgtEl>
                                          <p:spTgt spid="829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4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descr="PCY-872-1-2"/>
          <p:cNvPicPr>
            <a:picLocks noChangeAspect="1"/>
          </p:cNvPicPr>
          <p:nvPr/>
        </p:nvPicPr>
        <p:blipFill>
          <a:blip r:embed="rId1"/>
          <a:stretch>
            <a:fillRect/>
          </a:stretch>
        </p:blipFill>
        <p:spPr>
          <a:xfrm>
            <a:off x="5029200" y="304800"/>
            <a:ext cx="3568700" cy="6248400"/>
          </a:xfrm>
          <a:prstGeom prst="rect">
            <a:avLst/>
          </a:prstGeom>
          <a:noFill/>
          <a:ln w="9525" cap="flat" cmpd="sng">
            <a:solidFill>
              <a:schemeClr val="bg1"/>
            </a:solidFill>
            <a:prstDash val="solid"/>
            <a:miter/>
            <a:headEnd type="none" w="med" len="med"/>
            <a:tailEnd type="none" w="med" len="med"/>
          </a:ln>
        </p:spPr>
      </p:pic>
      <p:sp>
        <p:nvSpPr>
          <p:cNvPr id="12294" name="Text Box 6"/>
          <p:cNvSpPr txBox="1"/>
          <p:nvPr/>
        </p:nvSpPr>
        <p:spPr>
          <a:xfrm>
            <a:off x="762000" y="3200400"/>
            <a:ext cx="2819400" cy="641350"/>
          </a:xfrm>
          <a:prstGeom prst="rect">
            <a:avLst/>
          </a:prstGeom>
          <a:noFill/>
          <a:ln w="9525">
            <a:noFill/>
          </a:ln>
        </p:spPr>
        <p:txBody>
          <a:bodyPr>
            <a:spAutoFit/>
          </a:bodyPr>
          <a:p>
            <a:pPr algn="ctr" eaLnBrk="0" hangingPunct="0">
              <a:spcBef>
                <a:spcPct val="50000"/>
              </a:spcBef>
            </a:pPr>
            <a:r>
              <a:rPr sz="1800" b="1" dirty="0">
                <a:solidFill>
                  <a:srgbClr val="FFFF00"/>
                </a:solidFill>
                <a:latin typeface="VNI-Times" pitchFamily="2" charset="0"/>
                <a:ea typeface="Arial" panose="020B0604020202020204" pitchFamily="34" charset="0"/>
              </a:rPr>
              <a:t>Tö theá sai taïo aûnh giaû cuûa maøng phoåi</a:t>
            </a:r>
            <a:endParaRPr sz="1800" b="1" dirty="0">
              <a:solidFill>
                <a:srgbClr val="FFFF00"/>
              </a:solidFill>
              <a:latin typeface="VNI-Times" pitchFamily="2" charset="0"/>
              <a:ea typeface="Arial" panose="020B0604020202020204" pitchFamily="34" charset="0"/>
            </a:endParaRPr>
          </a:p>
        </p:txBody>
      </p:sp>
      <p:grpSp>
        <p:nvGrpSpPr>
          <p:cNvPr id="12298" name="Group 10"/>
          <p:cNvGrpSpPr/>
          <p:nvPr/>
        </p:nvGrpSpPr>
        <p:grpSpPr>
          <a:xfrm>
            <a:off x="5486400" y="2133600"/>
            <a:ext cx="1371600" cy="2971800"/>
            <a:chOff x="3456" y="1344"/>
            <a:chExt cx="864" cy="1872"/>
          </a:xfrm>
        </p:grpSpPr>
        <p:sp>
          <p:nvSpPr>
            <p:cNvPr id="70664" name="Line 7"/>
            <p:cNvSpPr/>
            <p:nvPr/>
          </p:nvSpPr>
          <p:spPr>
            <a:xfrm>
              <a:off x="3456" y="1344"/>
              <a:ext cx="384" cy="0"/>
            </a:xfrm>
            <a:prstGeom prst="line">
              <a:avLst/>
            </a:prstGeom>
            <a:ln w="57150" cap="flat" cmpd="sng">
              <a:solidFill>
                <a:srgbClr val="FFFF00"/>
              </a:solidFill>
              <a:prstDash val="solid"/>
              <a:headEnd type="none" w="med" len="med"/>
              <a:tailEnd type="triangle" w="med" len="med"/>
            </a:ln>
          </p:spPr>
        </p:sp>
        <p:sp>
          <p:nvSpPr>
            <p:cNvPr id="70665" name="Line 8"/>
            <p:cNvSpPr/>
            <p:nvPr/>
          </p:nvSpPr>
          <p:spPr>
            <a:xfrm>
              <a:off x="3648" y="2304"/>
              <a:ext cx="384" cy="0"/>
            </a:xfrm>
            <a:prstGeom prst="line">
              <a:avLst/>
            </a:prstGeom>
            <a:ln w="57150" cap="flat" cmpd="sng">
              <a:solidFill>
                <a:srgbClr val="FFFF00"/>
              </a:solidFill>
              <a:prstDash val="solid"/>
              <a:headEnd type="none" w="med" len="med"/>
              <a:tailEnd type="triangle" w="med" len="med"/>
            </a:ln>
          </p:spPr>
        </p:sp>
        <p:sp>
          <p:nvSpPr>
            <p:cNvPr id="70666" name="Line 9"/>
            <p:cNvSpPr/>
            <p:nvPr/>
          </p:nvSpPr>
          <p:spPr>
            <a:xfrm>
              <a:off x="3936" y="3216"/>
              <a:ext cx="384" cy="0"/>
            </a:xfrm>
            <a:prstGeom prst="line">
              <a:avLst/>
            </a:prstGeom>
            <a:ln w="57150" cap="flat" cmpd="sng">
              <a:solidFill>
                <a:srgbClr val="FFFF00"/>
              </a:solidFill>
              <a:prstDash val="solid"/>
              <a:headEnd type="none" w="med" len="med"/>
              <a:tailEnd type="triangle" w="med" len="med"/>
            </a:ln>
          </p:spPr>
        </p:sp>
      </p:grpSp>
      <p:sp>
        <p:nvSpPr>
          <p:cNvPr id="70661" name="Text Box 11"/>
          <p:cNvSpPr txBox="1"/>
          <p:nvPr/>
        </p:nvSpPr>
        <p:spPr>
          <a:xfrm>
            <a:off x="609600" y="381000"/>
            <a:ext cx="25527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Thaønh ngöïc</a:t>
            </a:r>
            <a:endParaRPr sz="3200" b="1" dirty="0">
              <a:solidFill>
                <a:srgbClr val="FFFF00"/>
              </a:solidFill>
              <a:latin typeface="VNI-Times" pitchFamily="2" charset="0"/>
              <a:ea typeface="Arial" panose="020B0604020202020204" pitchFamily="34" charset="0"/>
            </a:endParaRPr>
          </a:p>
        </p:txBody>
      </p:sp>
      <p:sp>
        <p:nvSpPr>
          <p:cNvPr id="12300" name="Text Box 12"/>
          <p:cNvSpPr txBox="1"/>
          <p:nvPr/>
        </p:nvSpPr>
        <p:spPr>
          <a:xfrm>
            <a:off x="1295400" y="1295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Xöông</a:t>
            </a:r>
            <a:endParaRPr b="1" dirty="0">
              <a:solidFill>
                <a:schemeClr val="accent1"/>
              </a:solidFill>
              <a:latin typeface="VNI-Times" pitchFamily="2" charset="0"/>
              <a:ea typeface="Arial" panose="020B0604020202020204" pitchFamily="34" charset="0"/>
            </a:endParaRPr>
          </a:p>
        </p:txBody>
      </p:sp>
      <p:sp>
        <p:nvSpPr>
          <p:cNvPr id="12301" name="Text Box 13"/>
          <p:cNvSpPr txBox="1"/>
          <p:nvPr/>
        </p:nvSpPr>
        <p:spPr>
          <a:xfrm>
            <a:off x="457200" y="2362200"/>
            <a:ext cx="3200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Xöông baû vai</a:t>
            </a:r>
            <a:endParaRPr sz="1800" b="1" dirty="0">
              <a:solidFill>
                <a:srgbClr val="66FFFF"/>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arn(outHorizontal)">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12298"/>
                                        </p:tgtEl>
                                        <p:attrNameLst>
                                          <p:attrName>style.visibility</p:attrName>
                                        </p:attrNameLst>
                                      </p:cBhvr>
                                      <p:to>
                                        <p:strVal val="visible"/>
                                      </p:to>
                                    </p:set>
                                    <p:anim calcmode="lin" valueType="num">
                                      <p:cBhvr>
                                        <p:cTn id="12" dur="500" fill="hold"/>
                                        <p:tgtEl>
                                          <p:spTgt spid="12298"/>
                                        </p:tgtEl>
                                        <p:attrNameLst>
                                          <p:attrName>ppt_x</p:attrName>
                                        </p:attrNameLst>
                                      </p:cBhvr>
                                      <p:tavLst>
                                        <p:tav tm="0">
                                          <p:val>
                                            <p:strVal val="#ppt_x-#ppt_w/2"/>
                                          </p:val>
                                        </p:tav>
                                        <p:tav tm="100000">
                                          <p:val>
                                            <p:strVal val="#ppt_x"/>
                                          </p:val>
                                        </p:tav>
                                      </p:tavLst>
                                    </p:anim>
                                    <p:anim calcmode="lin" valueType="num">
                                      <p:cBhvr>
                                        <p:cTn id="13" dur="500" fill="hold"/>
                                        <p:tgtEl>
                                          <p:spTgt spid="12298"/>
                                        </p:tgtEl>
                                        <p:attrNameLst>
                                          <p:attrName>ppt_y</p:attrName>
                                        </p:attrNameLst>
                                      </p:cBhvr>
                                      <p:tavLst>
                                        <p:tav tm="0">
                                          <p:val>
                                            <p:strVal val="#ppt_y"/>
                                          </p:val>
                                        </p:tav>
                                        <p:tav tm="100000">
                                          <p:val>
                                            <p:strVal val="#ppt_y"/>
                                          </p:val>
                                        </p:tav>
                                      </p:tavLst>
                                    </p:anim>
                                    <p:anim calcmode="lin" valueType="num">
                                      <p:cBhvr>
                                        <p:cTn id="14" dur="500" fill="hold"/>
                                        <p:tgtEl>
                                          <p:spTgt spid="12298"/>
                                        </p:tgtEl>
                                        <p:attrNameLst>
                                          <p:attrName>ppt_w</p:attrName>
                                        </p:attrNameLst>
                                      </p:cBhvr>
                                      <p:tavLst>
                                        <p:tav tm="0">
                                          <p:val>
                                            <p:fltVal val="0.000000"/>
                                          </p:val>
                                        </p:tav>
                                        <p:tav tm="100000">
                                          <p:val>
                                            <p:strVal val="#ppt_w"/>
                                          </p:val>
                                        </p:tav>
                                      </p:tavLst>
                                    </p:anim>
                                    <p:anim calcmode="lin" valueType="num">
                                      <p:cBhvr>
                                        <p:cTn id="15" dur="500" fill="hold"/>
                                        <p:tgtEl>
                                          <p:spTgt spid="12298"/>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17" presetClass="entr" presetSubtype="1" fill="hold" grpId="0" nodeType="afterEffect">
                                  <p:stCondLst>
                                    <p:cond delay="0"/>
                                  </p:stCondLst>
                                  <p:childTnLst>
                                    <p:set>
                                      <p:cBhvr>
                                        <p:cTn id="18" dur="1" fill="hold">
                                          <p:stCondLst>
                                            <p:cond delay="0"/>
                                          </p:stCondLst>
                                        </p:cTn>
                                        <p:tgtEl>
                                          <p:spTgt spid="12294"/>
                                        </p:tgtEl>
                                        <p:attrNameLst>
                                          <p:attrName>style.visibility</p:attrName>
                                        </p:attrNameLst>
                                      </p:cBhvr>
                                      <p:to>
                                        <p:strVal val="visible"/>
                                      </p:to>
                                    </p:set>
                                    <p:anim calcmode="lin" valueType="num">
                                      <p:cBhvr>
                                        <p:cTn id="19" dur="500" fill="hold"/>
                                        <p:tgtEl>
                                          <p:spTgt spid="12294"/>
                                        </p:tgtEl>
                                        <p:attrNameLst>
                                          <p:attrName>ppt_x</p:attrName>
                                        </p:attrNameLst>
                                      </p:cBhvr>
                                      <p:tavLst>
                                        <p:tav tm="0">
                                          <p:val>
                                            <p:strVal val="#ppt_x"/>
                                          </p:val>
                                        </p:tav>
                                        <p:tav tm="100000">
                                          <p:val>
                                            <p:strVal val="#ppt_x"/>
                                          </p:val>
                                        </p:tav>
                                      </p:tavLst>
                                    </p:anim>
                                    <p:anim calcmode="lin" valueType="num">
                                      <p:cBhvr>
                                        <p:cTn id="20" dur="500" fill="hold"/>
                                        <p:tgtEl>
                                          <p:spTgt spid="12294"/>
                                        </p:tgtEl>
                                        <p:attrNameLst>
                                          <p:attrName>ppt_y</p:attrName>
                                        </p:attrNameLst>
                                      </p:cBhvr>
                                      <p:tavLst>
                                        <p:tav tm="0">
                                          <p:val>
                                            <p:strVal val="#ppt_y-#ppt_h/2"/>
                                          </p:val>
                                        </p:tav>
                                        <p:tav tm="100000">
                                          <p:val>
                                            <p:strVal val="#ppt_y"/>
                                          </p:val>
                                        </p:tav>
                                      </p:tavLst>
                                    </p:anim>
                                    <p:anim calcmode="lin" valueType="num">
                                      <p:cBhvr>
                                        <p:cTn id="21" dur="500" fill="hold"/>
                                        <p:tgtEl>
                                          <p:spTgt spid="12294"/>
                                        </p:tgtEl>
                                        <p:attrNameLst>
                                          <p:attrName>ppt_w</p:attrName>
                                        </p:attrNameLst>
                                      </p:cBhvr>
                                      <p:tavLst>
                                        <p:tav tm="0">
                                          <p:val>
                                            <p:strVal val="#ppt_w"/>
                                          </p:val>
                                        </p:tav>
                                        <p:tav tm="100000">
                                          <p:val>
                                            <p:strVal val="#ppt_w"/>
                                          </p:val>
                                        </p:tav>
                                      </p:tavLst>
                                    </p:anim>
                                    <p:anim calcmode="lin" valueType="num">
                                      <p:cBhvr>
                                        <p:cTn id="22" dur="500" fill="hold"/>
                                        <p:tgtEl>
                                          <p:spTgt spid="12294"/>
                                        </p:tgtEl>
                                        <p:attrNameLst>
                                          <p:attrName>ppt_h</p:attrName>
                                        </p:attrNameLst>
                                      </p:cBhvr>
                                      <p:tavLst>
                                        <p:tav tm="0">
                                          <p:val>
                                            <p:fltVal val="0.000000"/>
                                          </p:val>
                                        </p:tav>
                                        <p:tav tm="100000">
                                          <p:val>
                                            <p:strVal val="#ppt_h"/>
                                          </p:val>
                                        </p:tav>
                                      </p:tavLst>
                                    </p:anim>
                                  </p:childTnLst>
                                </p:cTn>
                              </p:par>
                            </p:childTnLst>
                          </p:cTn>
                        </p:par>
                        <p:par>
                          <p:cTn id="23" fill="hold">
                            <p:stCondLst>
                              <p:cond delay="1000"/>
                            </p:stCondLst>
                            <p:childTnLst>
                              <p:par>
                                <p:cTn id="24" presetID="17" presetClass="entr" presetSubtype="10" fill="hold" grpId="0" nodeType="afterEffect">
                                  <p:stCondLst>
                                    <p:cond delay="0"/>
                                  </p:stCondLst>
                                  <p:childTnLst>
                                    <p:set>
                                      <p:cBhvr>
                                        <p:cTn id="25" dur="1" fill="hold">
                                          <p:stCondLst>
                                            <p:cond delay="0"/>
                                          </p:stCondLst>
                                        </p:cTn>
                                        <p:tgtEl>
                                          <p:spTgt spid="12300"/>
                                        </p:tgtEl>
                                        <p:attrNameLst>
                                          <p:attrName>style.visibility</p:attrName>
                                        </p:attrNameLst>
                                      </p:cBhvr>
                                      <p:to>
                                        <p:strVal val="visible"/>
                                      </p:to>
                                    </p:set>
                                    <p:anim calcmode="lin" valueType="num">
                                      <p:cBhvr>
                                        <p:cTn id="26" dur="500" fill="hold"/>
                                        <p:tgtEl>
                                          <p:spTgt spid="12300"/>
                                        </p:tgtEl>
                                        <p:attrNameLst>
                                          <p:attrName>ppt_w</p:attrName>
                                        </p:attrNameLst>
                                      </p:cBhvr>
                                      <p:tavLst>
                                        <p:tav tm="0">
                                          <p:val>
                                            <p:fltVal val="0.000000"/>
                                          </p:val>
                                        </p:tav>
                                        <p:tav tm="100000">
                                          <p:val>
                                            <p:strVal val="#ppt_w"/>
                                          </p:val>
                                        </p:tav>
                                      </p:tavLst>
                                    </p:anim>
                                    <p:anim calcmode="lin" valueType="num">
                                      <p:cBhvr>
                                        <p:cTn id="27" dur="500" fill="hold"/>
                                        <p:tgtEl>
                                          <p:spTgt spid="12300"/>
                                        </p:tgtEl>
                                        <p:attrNameLst>
                                          <p:attrName>ppt_h</p:attrName>
                                        </p:attrNameLst>
                                      </p:cBhvr>
                                      <p:tavLst>
                                        <p:tav tm="0">
                                          <p:val>
                                            <p:strVal val="#ppt_h"/>
                                          </p:val>
                                        </p:tav>
                                        <p:tav tm="100000">
                                          <p:val>
                                            <p:strVal val="#ppt_h"/>
                                          </p:val>
                                        </p:tav>
                                      </p:tavLst>
                                    </p:anim>
                                  </p:childTnLst>
                                </p:cTn>
                              </p:par>
                            </p:childTnLst>
                          </p:cTn>
                        </p:par>
                        <p:par>
                          <p:cTn id="28" fill="hold">
                            <p:stCondLst>
                              <p:cond delay="1500"/>
                            </p:stCondLst>
                            <p:childTnLst>
                              <p:par>
                                <p:cTn id="29" presetID="17" presetClass="entr" presetSubtype="10" fill="hold" grpId="0" nodeType="afterEffect">
                                  <p:stCondLst>
                                    <p:cond delay="0"/>
                                  </p:stCondLst>
                                  <p:childTnLst>
                                    <p:set>
                                      <p:cBhvr>
                                        <p:cTn id="30" dur="1" fill="hold">
                                          <p:stCondLst>
                                            <p:cond delay="0"/>
                                          </p:stCondLst>
                                        </p:cTn>
                                        <p:tgtEl>
                                          <p:spTgt spid="12301"/>
                                        </p:tgtEl>
                                        <p:attrNameLst>
                                          <p:attrName>style.visibility</p:attrName>
                                        </p:attrNameLst>
                                      </p:cBhvr>
                                      <p:to>
                                        <p:strVal val="visible"/>
                                      </p:to>
                                    </p:set>
                                    <p:anim calcmode="lin" valueType="num">
                                      <p:cBhvr>
                                        <p:cTn id="31" dur="500" fill="hold"/>
                                        <p:tgtEl>
                                          <p:spTgt spid="12301"/>
                                        </p:tgtEl>
                                        <p:attrNameLst>
                                          <p:attrName>ppt_w</p:attrName>
                                        </p:attrNameLst>
                                      </p:cBhvr>
                                      <p:tavLst>
                                        <p:tav tm="0">
                                          <p:val>
                                            <p:fltVal val="0.000000"/>
                                          </p:val>
                                        </p:tav>
                                        <p:tav tm="100000">
                                          <p:val>
                                            <p:strVal val="#ppt_w"/>
                                          </p:val>
                                        </p:tav>
                                      </p:tavLst>
                                    </p:anim>
                                    <p:anim calcmode="lin" valueType="num">
                                      <p:cBhvr>
                                        <p:cTn id="32" dur="500" fill="hold"/>
                                        <p:tgtEl>
                                          <p:spTgt spid="123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300" grpId="0"/>
      <p:bldP spid="1230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2" descr="PCY-883-1-2"/>
          <p:cNvPicPr>
            <a:picLocks noChangeAspect="1"/>
          </p:cNvPicPr>
          <p:nvPr/>
        </p:nvPicPr>
        <p:blipFill>
          <a:blip r:embed="rId1"/>
          <a:stretch>
            <a:fillRect/>
          </a:stretch>
        </p:blipFill>
        <p:spPr>
          <a:xfrm>
            <a:off x="6096000" y="439738"/>
            <a:ext cx="3084513" cy="5976937"/>
          </a:xfrm>
          <a:prstGeom prst="rect">
            <a:avLst/>
          </a:prstGeom>
          <a:noFill/>
          <a:ln w="9525" cap="flat" cmpd="sng">
            <a:solidFill>
              <a:schemeClr val="bg1"/>
            </a:solidFill>
            <a:prstDash val="solid"/>
            <a:miter/>
            <a:headEnd type="none" w="med" len="med"/>
            <a:tailEnd type="none" w="med" len="med"/>
          </a:ln>
        </p:spPr>
      </p:pic>
      <p:sp>
        <p:nvSpPr>
          <p:cNvPr id="13315" name="Text Box 3"/>
          <p:cNvSpPr txBox="1"/>
          <p:nvPr/>
        </p:nvSpPr>
        <p:spPr>
          <a:xfrm>
            <a:off x="533400" y="381000"/>
            <a:ext cx="27051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
        <p:nvSpPr>
          <p:cNvPr id="13316" name="Text Box 4"/>
          <p:cNvSpPr txBox="1"/>
          <p:nvPr/>
        </p:nvSpPr>
        <p:spPr>
          <a:xfrm>
            <a:off x="1295400" y="1295400"/>
            <a:ext cx="30861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Bôø phaûi</a:t>
            </a:r>
            <a:endParaRPr b="1" dirty="0">
              <a:solidFill>
                <a:schemeClr val="accent1"/>
              </a:solidFill>
              <a:latin typeface="VNI-Times" pitchFamily="2" charset="0"/>
              <a:ea typeface="Arial" panose="020B0604020202020204" pitchFamily="34" charset="0"/>
            </a:endParaRPr>
          </a:p>
        </p:txBody>
      </p:sp>
      <p:sp>
        <p:nvSpPr>
          <p:cNvPr id="13317" name="Text Box 5"/>
          <p:cNvSpPr txBox="1"/>
          <p:nvPr/>
        </p:nvSpPr>
        <p:spPr>
          <a:xfrm>
            <a:off x="1485900" y="17526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Thaân TM caùnh tay ñaàu phaûi</a:t>
            </a:r>
            <a:endParaRPr sz="1800" b="1" dirty="0">
              <a:solidFill>
                <a:srgbClr val="66FFFF"/>
              </a:solidFill>
              <a:latin typeface="VNI-Times" pitchFamily="2" charset="0"/>
              <a:ea typeface="Arial" panose="020B0604020202020204" pitchFamily="34" charset="0"/>
            </a:endParaRPr>
          </a:p>
        </p:txBody>
      </p:sp>
      <p:sp>
        <p:nvSpPr>
          <p:cNvPr id="13319" name="Text Box 7"/>
          <p:cNvSpPr txBox="1"/>
          <p:nvPr/>
        </p:nvSpPr>
        <p:spPr>
          <a:xfrm>
            <a:off x="2171700" y="25908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TMC treân</a:t>
            </a:r>
            <a:endParaRPr sz="1800" b="1" dirty="0">
              <a:solidFill>
                <a:srgbClr val="66FFFF"/>
              </a:solidFill>
              <a:latin typeface="VNI-Times" pitchFamily="2" charset="0"/>
              <a:ea typeface="Arial" panose="020B0604020202020204" pitchFamily="34" charset="0"/>
            </a:endParaRPr>
          </a:p>
        </p:txBody>
      </p:sp>
      <p:sp>
        <p:nvSpPr>
          <p:cNvPr id="13320" name="Text Box 8"/>
          <p:cNvSpPr txBox="1"/>
          <p:nvPr/>
        </p:nvSpPr>
        <p:spPr>
          <a:xfrm>
            <a:off x="3238500" y="38100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Bôø ngoaøi cuûa nhó phaûi</a:t>
            </a:r>
            <a:endParaRPr sz="1800" b="1" dirty="0">
              <a:solidFill>
                <a:srgbClr val="66FFFF"/>
              </a:solidFill>
              <a:latin typeface="VNI-Times" pitchFamily="2" charset="0"/>
              <a:ea typeface="Arial" panose="020B0604020202020204" pitchFamily="34" charset="0"/>
            </a:endParaRPr>
          </a:p>
        </p:txBody>
      </p:sp>
      <p:sp>
        <p:nvSpPr>
          <p:cNvPr id="13321" name="Line 9"/>
          <p:cNvSpPr/>
          <p:nvPr/>
        </p:nvSpPr>
        <p:spPr>
          <a:xfrm flipV="1">
            <a:off x="5334000" y="1524000"/>
            <a:ext cx="1371600" cy="990600"/>
          </a:xfrm>
          <a:prstGeom prst="line">
            <a:avLst/>
          </a:prstGeom>
          <a:ln w="57150" cap="flat" cmpd="sng">
            <a:solidFill>
              <a:srgbClr val="FFFF00"/>
            </a:solidFill>
            <a:prstDash val="solid"/>
            <a:headEnd type="none" w="med" len="med"/>
            <a:tailEnd type="triangle" w="med" len="med"/>
          </a:ln>
        </p:spPr>
      </p:sp>
      <p:sp>
        <p:nvSpPr>
          <p:cNvPr id="13322" name="Line 10"/>
          <p:cNvSpPr/>
          <p:nvPr/>
        </p:nvSpPr>
        <p:spPr>
          <a:xfrm flipV="1">
            <a:off x="4648200" y="2971800"/>
            <a:ext cx="2209800" cy="685800"/>
          </a:xfrm>
          <a:prstGeom prst="line">
            <a:avLst/>
          </a:prstGeom>
          <a:ln w="57150" cap="flat" cmpd="sng">
            <a:solidFill>
              <a:srgbClr val="FFFF00"/>
            </a:solidFill>
            <a:prstDash val="solid"/>
            <a:headEnd type="none" w="med" len="med"/>
            <a:tailEnd type="triangle" w="med" len="med"/>
          </a:ln>
        </p:spPr>
      </p:sp>
      <p:sp>
        <p:nvSpPr>
          <p:cNvPr id="13323" name="Line 11"/>
          <p:cNvSpPr/>
          <p:nvPr/>
        </p:nvSpPr>
        <p:spPr>
          <a:xfrm flipV="1">
            <a:off x="5334000" y="4419600"/>
            <a:ext cx="1143000" cy="304800"/>
          </a:xfrm>
          <a:prstGeom prst="line">
            <a:avLst/>
          </a:prstGeom>
          <a:ln w="57150" cap="flat" cmpd="sng">
            <a:solidFill>
              <a:srgbClr val="FFFF00"/>
            </a:solidFill>
            <a:prstDash val="solid"/>
            <a:headEnd type="none" w="med" len="med"/>
            <a:tailEnd type="triangle" w="med" len="med"/>
          </a:ln>
        </p:spPr>
      </p:sp>
      <p:pic>
        <p:nvPicPr>
          <p:cNvPr id="72715" name="Picture 12"/>
          <p:cNvPicPr>
            <a:picLocks noChangeAspect="1"/>
          </p:cNvPicPr>
          <p:nvPr/>
        </p:nvPicPr>
        <p:blipFill>
          <a:blip r:embed="rId2"/>
          <a:stretch>
            <a:fillRect/>
          </a:stretch>
        </p:blipFill>
        <p:spPr>
          <a:xfrm>
            <a:off x="800100" y="2971800"/>
            <a:ext cx="3048000" cy="3622675"/>
          </a:xfrm>
          <a:prstGeom prst="rect">
            <a:avLst/>
          </a:prstGeom>
          <a:noFill/>
          <a:ln w="9525" cap="flat" cmpd="sng">
            <a:solidFill>
              <a:schemeClr val="folHlink"/>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500" fill="hold"/>
                                        <p:tgtEl>
                                          <p:spTgt spid="13315"/>
                                        </p:tgtEl>
                                        <p:attrNameLst>
                                          <p:attrName>ppt_w</p:attrName>
                                        </p:attrNameLst>
                                      </p:cBhvr>
                                      <p:tavLst>
                                        <p:tav tm="0">
                                          <p:val>
                                            <p:fltVal val="0.000000"/>
                                          </p:val>
                                        </p:tav>
                                        <p:tav tm="100000">
                                          <p:val>
                                            <p:strVal val="#ppt_w"/>
                                          </p:val>
                                        </p:tav>
                                      </p:tavLst>
                                    </p:anim>
                                    <p:anim calcmode="lin" valueType="num">
                                      <p:cBhvr>
                                        <p:cTn id="8" dur="500" fill="hold"/>
                                        <p:tgtEl>
                                          <p:spTgt spid="13315"/>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42" fill="hold" nodeType="afterEffect">
                                  <p:stCondLst>
                                    <p:cond delay="0"/>
                                  </p:stCondLst>
                                  <p:childTnLst>
                                    <p:set>
                                      <p:cBhvr>
                                        <p:cTn id="11" dur="1" fill="hold">
                                          <p:stCondLst>
                                            <p:cond delay="0"/>
                                          </p:stCondLst>
                                        </p:cTn>
                                        <p:tgtEl>
                                          <p:spTgt spid="13314"/>
                                        </p:tgtEl>
                                        <p:attrNameLst>
                                          <p:attrName>style.visibility</p:attrName>
                                        </p:attrNameLst>
                                      </p:cBhvr>
                                      <p:to>
                                        <p:strVal val="visible"/>
                                      </p:to>
                                    </p:set>
                                    <p:animEffect transition="in" filter="barn(outHorizontal)">
                                      <p:cBhvr>
                                        <p:cTn id="12" dur="500"/>
                                        <p:tgtEl>
                                          <p:spTgt spid="13314"/>
                                        </p:tgtEl>
                                      </p:cBhvr>
                                    </p:animEffect>
                                  </p:childTnLst>
                                </p:cTn>
                              </p:par>
                            </p:childTnLst>
                          </p:cTn>
                        </p:par>
                        <p:par>
                          <p:cTn id="13" fill="hold">
                            <p:stCondLst>
                              <p:cond delay="1000"/>
                            </p:stCondLst>
                            <p:childTnLst>
                              <p:par>
                                <p:cTn id="14" presetID="17" presetClass="entr" presetSubtype="10" fill="hold" grpId="0" nodeType="afterEffect">
                                  <p:stCondLst>
                                    <p:cond delay="0"/>
                                  </p:stCondLst>
                                  <p:childTnLst>
                                    <p:set>
                                      <p:cBhvr>
                                        <p:cTn id="15" dur="1" fill="hold">
                                          <p:stCondLst>
                                            <p:cond delay="0"/>
                                          </p:stCondLst>
                                        </p:cTn>
                                        <p:tgtEl>
                                          <p:spTgt spid="13316"/>
                                        </p:tgtEl>
                                        <p:attrNameLst>
                                          <p:attrName>style.visibility</p:attrName>
                                        </p:attrNameLst>
                                      </p:cBhvr>
                                      <p:to>
                                        <p:strVal val="visible"/>
                                      </p:to>
                                    </p:set>
                                    <p:anim calcmode="lin" valueType="num">
                                      <p:cBhvr>
                                        <p:cTn id="16" dur="500" fill="hold"/>
                                        <p:tgtEl>
                                          <p:spTgt spid="13316"/>
                                        </p:tgtEl>
                                        <p:attrNameLst>
                                          <p:attrName>ppt_w</p:attrName>
                                        </p:attrNameLst>
                                      </p:cBhvr>
                                      <p:tavLst>
                                        <p:tav tm="0">
                                          <p:val>
                                            <p:fltVal val="0.000000"/>
                                          </p:val>
                                        </p:tav>
                                        <p:tav tm="100000">
                                          <p:val>
                                            <p:strVal val="#ppt_w"/>
                                          </p:val>
                                        </p:tav>
                                      </p:tavLst>
                                    </p:anim>
                                    <p:anim calcmode="lin" valueType="num">
                                      <p:cBhvr>
                                        <p:cTn id="17" dur="500" fill="hold"/>
                                        <p:tgtEl>
                                          <p:spTgt spid="13316"/>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13321"/>
                                        </p:tgtEl>
                                        <p:attrNameLst>
                                          <p:attrName>style.visibility</p:attrName>
                                        </p:attrNameLst>
                                      </p:cBhvr>
                                      <p:to>
                                        <p:strVal val="visible"/>
                                      </p:to>
                                    </p:set>
                                    <p:anim calcmode="lin" valueType="num">
                                      <p:cBhvr>
                                        <p:cTn id="22" dur="500" fill="hold"/>
                                        <p:tgtEl>
                                          <p:spTgt spid="13321"/>
                                        </p:tgtEl>
                                        <p:attrNameLst>
                                          <p:attrName>ppt_x</p:attrName>
                                        </p:attrNameLst>
                                      </p:cBhvr>
                                      <p:tavLst>
                                        <p:tav tm="0">
                                          <p:val>
                                            <p:strVal val="#ppt_x-#ppt_w/2"/>
                                          </p:val>
                                        </p:tav>
                                        <p:tav tm="100000">
                                          <p:val>
                                            <p:strVal val="#ppt_x"/>
                                          </p:val>
                                        </p:tav>
                                      </p:tavLst>
                                    </p:anim>
                                    <p:anim calcmode="lin" valueType="num">
                                      <p:cBhvr>
                                        <p:cTn id="23" dur="500" fill="hold"/>
                                        <p:tgtEl>
                                          <p:spTgt spid="13321"/>
                                        </p:tgtEl>
                                        <p:attrNameLst>
                                          <p:attrName>ppt_y</p:attrName>
                                        </p:attrNameLst>
                                      </p:cBhvr>
                                      <p:tavLst>
                                        <p:tav tm="0">
                                          <p:val>
                                            <p:strVal val="#ppt_y"/>
                                          </p:val>
                                        </p:tav>
                                        <p:tav tm="100000">
                                          <p:val>
                                            <p:strVal val="#ppt_y"/>
                                          </p:val>
                                        </p:tav>
                                      </p:tavLst>
                                    </p:anim>
                                    <p:anim calcmode="lin" valueType="num">
                                      <p:cBhvr>
                                        <p:cTn id="24" dur="500" fill="hold"/>
                                        <p:tgtEl>
                                          <p:spTgt spid="13321"/>
                                        </p:tgtEl>
                                        <p:attrNameLst>
                                          <p:attrName>ppt_w</p:attrName>
                                        </p:attrNameLst>
                                      </p:cBhvr>
                                      <p:tavLst>
                                        <p:tav tm="0">
                                          <p:val>
                                            <p:fltVal val="0.000000"/>
                                          </p:val>
                                        </p:tav>
                                        <p:tav tm="100000">
                                          <p:val>
                                            <p:strVal val="#ppt_w"/>
                                          </p:val>
                                        </p:tav>
                                      </p:tavLst>
                                    </p:anim>
                                    <p:anim calcmode="lin" valueType="num">
                                      <p:cBhvr>
                                        <p:cTn id="25" dur="500" fill="hold"/>
                                        <p:tgtEl>
                                          <p:spTgt spid="13321"/>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3317"/>
                                        </p:tgtEl>
                                        <p:attrNameLst>
                                          <p:attrName>style.visibility</p:attrName>
                                        </p:attrNameLst>
                                      </p:cBhvr>
                                      <p:to>
                                        <p:strVal val="visible"/>
                                      </p:to>
                                    </p:set>
                                    <p:anim calcmode="lin" valueType="num">
                                      <p:cBhvr>
                                        <p:cTn id="30" dur="500" fill="hold"/>
                                        <p:tgtEl>
                                          <p:spTgt spid="13317"/>
                                        </p:tgtEl>
                                        <p:attrNameLst>
                                          <p:attrName>ppt_w</p:attrName>
                                        </p:attrNameLst>
                                      </p:cBhvr>
                                      <p:tavLst>
                                        <p:tav tm="0">
                                          <p:val>
                                            <p:fltVal val="0.000000"/>
                                          </p:val>
                                        </p:tav>
                                        <p:tav tm="100000">
                                          <p:val>
                                            <p:strVal val="#ppt_w"/>
                                          </p:val>
                                        </p:tav>
                                      </p:tavLst>
                                    </p:anim>
                                    <p:anim calcmode="lin" valueType="num">
                                      <p:cBhvr>
                                        <p:cTn id="31" dur="500" fill="hold"/>
                                        <p:tgtEl>
                                          <p:spTgt spid="1331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nodeType="clickEffect">
                                  <p:stCondLst>
                                    <p:cond delay="0"/>
                                  </p:stCondLst>
                                  <p:childTnLst>
                                    <p:set>
                                      <p:cBhvr>
                                        <p:cTn id="35" dur="1" fill="hold">
                                          <p:stCondLst>
                                            <p:cond delay="0"/>
                                          </p:stCondLst>
                                        </p:cTn>
                                        <p:tgtEl>
                                          <p:spTgt spid="13322"/>
                                        </p:tgtEl>
                                        <p:attrNameLst>
                                          <p:attrName>style.visibility</p:attrName>
                                        </p:attrNameLst>
                                      </p:cBhvr>
                                      <p:to>
                                        <p:strVal val="visible"/>
                                      </p:to>
                                    </p:set>
                                    <p:anim calcmode="lin" valueType="num">
                                      <p:cBhvr>
                                        <p:cTn id="36" dur="500" fill="hold"/>
                                        <p:tgtEl>
                                          <p:spTgt spid="13322"/>
                                        </p:tgtEl>
                                        <p:attrNameLst>
                                          <p:attrName>ppt_x</p:attrName>
                                        </p:attrNameLst>
                                      </p:cBhvr>
                                      <p:tavLst>
                                        <p:tav tm="0">
                                          <p:val>
                                            <p:strVal val="#ppt_x-#ppt_w/2"/>
                                          </p:val>
                                        </p:tav>
                                        <p:tav tm="100000">
                                          <p:val>
                                            <p:strVal val="#ppt_x"/>
                                          </p:val>
                                        </p:tav>
                                      </p:tavLst>
                                    </p:anim>
                                    <p:anim calcmode="lin" valueType="num">
                                      <p:cBhvr>
                                        <p:cTn id="37" dur="500" fill="hold"/>
                                        <p:tgtEl>
                                          <p:spTgt spid="13322"/>
                                        </p:tgtEl>
                                        <p:attrNameLst>
                                          <p:attrName>ppt_y</p:attrName>
                                        </p:attrNameLst>
                                      </p:cBhvr>
                                      <p:tavLst>
                                        <p:tav tm="0">
                                          <p:val>
                                            <p:strVal val="#ppt_y"/>
                                          </p:val>
                                        </p:tav>
                                        <p:tav tm="100000">
                                          <p:val>
                                            <p:strVal val="#ppt_y"/>
                                          </p:val>
                                        </p:tav>
                                      </p:tavLst>
                                    </p:anim>
                                    <p:anim calcmode="lin" valueType="num">
                                      <p:cBhvr>
                                        <p:cTn id="38" dur="500" fill="hold"/>
                                        <p:tgtEl>
                                          <p:spTgt spid="13322"/>
                                        </p:tgtEl>
                                        <p:attrNameLst>
                                          <p:attrName>ppt_w</p:attrName>
                                        </p:attrNameLst>
                                      </p:cBhvr>
                                      <p:tavLst>
                                        <p:tav tm="0">
                                          <p:val>
                                            <p:fltVal val="0.000000"/>
                                          </p:val>
                                        </p:tav>
                                        <p:tav tm="100000">
                                          <p:val>
                                            <p:strVal val="#ppt_w"/>
                                          </p:val>
                                        </p:tav>
                                      </p:tavLst>
                                    </p:anim>
                                    <p:anim calcmode="lin" valueType="num">
                                      <p:cBhvr>
                                        <p:cTn id="39" dur="500" fill="hold"/>
                                        <p:tgtEl>
                                          <p:spTgt spid="13322"/>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grpId="0" nodeType="clickEffect">
                                  <p:stCondLst>
                                    <p:cond delay="0"/>
                                  </p:stCondLst>
                                  <p:childTnLst>
                                    <p:set>
                                      <p:cBhvr>
                                        <p:cTn id="43" dur="1" fill="hold">
                                          <p:stCondLst>
                                            <p:cond delay="0"/>
                                          </p:stCondLst>
                                        </p:cTn>
                                        <p:tgtEl>
                                          <p:spTgt spid="13319"/>
                                        </p:tgtEl>
                                        <p:attrNameLst>
                                          <p:attrName>style.visibility</p:attrName>
                                        </p:attrNameLst>
                                      </p:cBhvr>
                                      <p:to>
                                        <p:strVal val="visible"/>
                                      </p:to>
                                    </p:set>
                                    <p:anim calcmode="lin" valueType="num">
                                      <p:cBhvr>
                                        <p:cTn id="44" dur="500" fill="hold"/>
                                        <p:tgtEl>
                                          <p:spTgt spid="13319"/>
                                        </p:tgtEl>
                                        <p:attrNameLst>
                                          <p:attrName>ppt_w</p:attrName>
                                        </p:attrNameLst>
                                      </p:cBhvr>
                                      <p:tavLst>
                                        <p:tav tm="0">
                                          <p:val>
                                            <p:fltVal val="0.000000"/>
                                          </p:val>
                                        </p:tav>
                                        <p:tav tm="100000">
                                          <p:val>
                                            <p:strVal val="#ppt_w"/>
                                          </p:val>
                                        </p:tav>
                                      </p:tavLst>
                                    </p:anim>
                                    <p:anim calcmode="lin" valueType="num">
                                      <p:cBhvr>
                                        <p:cTn id="45" dur="500" fill="hold"/>
                                        <p:tgtEl>
                                          <p:spTgt spid="13319"/>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8" fill="hold" nodeType="clickEffect">
                                  <p:stCondLst>
                                    <p:cond delay="0"/>
                                  </p:stCondLst>
                                  <p:childTnLst>
                                    <p:set>
                                      <p:cBhvr>
                                        <p:cTn id="49" dur="1" fill="hold">
                                          <p:stCondLst>
                                            <p:cond delay="0"/>
                                          </p:stCondLst>
                                        </p:cTn>
                                        <p:tgtEl>
                                          <p:spTgt spid="13323"/>
                                        </p:tgtEl>
                                        <p:attrNameLst>
                                          <p:attrName>style.visibility</p:attrName>
                                        </p:attrNameLst>
                                      </p:cBhvr>
                                      <p:to>
                                        <p:strVal val="visible"/>
                                      </p:to>
                                    </p:set>
                                    <p:anim calcmode="lin" valueType="num">
                                      <p:cBhvr>
                                        <p:cTn id="50" dur="500" fill="hold"/>
                                        <p:tgtEl>
                                          <p:spTgt spid="13323"/>
                                        </p:tgtEl>
                                        <p:attrNameLst>
                                          <p:attrName>ppt_x</p:attrName>
                                        </p:attrNameLst>
                                      </p:cBhvr>
                                      <p:tavLst>
                                        <p:tav tm="0">
                                          <p:val>
                                            <p:strVal val="#ppt_x-#ppt_w/2"/>
                                          </p:val>
                                        </p:tav>
                                        <p:tav tm="100000">
                                          <p:val>
                                            <p:strVal val="#ppt_x"/>
                                          </p:val>
                                        </p:tav>
                                      </p:tavLst>
                                    </p:anim>
                                    <p:anim calcmode="lin" valueType="num">
                                      <p:cBhvr>
                                        <p:cTn id="51" dur="500" fill="hold"/>
                                        <p:tgtEl>
                                          <p:spTgt spid="13323"/>
                                        </p:tgtEl>
                                        <p:attrNameLst>
                                          <p:attrName>ppt_y</p:attrName>
                                        </p:attrNameLst>
                                      </p:cBhvr>
                                      <p:tavLst>
                                        <p:tav tm="0">
                                          <p:val>
                                            <p:strVal val="#ppt_y"/>
                                          </p:val>
                                        </p:tav>
                                        <p:tav tm="100000">
                                          <p:val>
                                            <p:strVal val="#ppt_y"/>
                                          </p:val>
                                        </p:tav>
                                      </p:tavLst>
                                    </p:anim>
                                    <p:anim calcmode="lin" valueType="num">
                                      <p:cBhvr>
                                        <p:cTn id="52" dur="500" fill="hold"/>
                                        <p:tgtEl>
                                          <p:spTgt spid="13323"/>
                                        </p:tgtEl>
                                        <p:attrNameLst>
                                          <p:attrName>ppt_w</p:attrName>
                                        </p:attrNameLst>
                                      </p:cBhvr>
                                      <p:tavLst>
                                        <p:tav tm="0">
                                          <p:val>
                                            <p:fltVal val="0.000000"/>
                                          </p:val>
                                        </p:tav>
                                        <p:tav tm="100000">
                                          <p:val>
                                            <p:strVal val="#ppt_w"/>
                                          </p:val>
                                        </p:tav>
                                      </p:tavLst>
                                    </p:anim>
                                    <p:anim calcmode="lin" valueType="num">
                                      <p:cBhvr>
                                        <p:cTn id="53" dur="500" fill="hold"/>
                                        <p:tgtEl>
                                          <p:spTgt spid="13323"/>
                                        </p:tgtEl>
                                        <p:attrNameLst>
                                          <p:attrName>ppt_h</p:attrName>
                                        </p:attrNameLst>
                                      </p:cBhvr>
                                      <p:tavLst>
                                        <p:tav tm="0">
                                          <p:val>
                                            <p:strVal val="#ppt_h"/>
                                          </p:val>
                                        </p:tav>
                                        <p:tav tm="100000">
                                          <p:val>
                                            <p:strVal val="#ppt_h"/>
                                          </p:val>
                                        </p:tav>
                                      </p:tavLst>
                                    </p:anim>
                                  </p:childTnLst>
                                </p:cTn>
                              </p:par>
                            </p:childTnLst>
                          </p:cTn>
                        </p:par>
                        <p:par>
                          <p:cTn id="54" fill="hold">
                            <p:stCondLst>
                              <p:cond delay="500"/>
                            </p:stCondLst>
                            <p:childTnLst>
                              <p:par>
                                <p:cTn id="55" presetID="17" presetClass="entr" presetSubtype="10" fill="hold" grpId="0" nodeType="afterEffect">
                                  <p:stCondLst>
                                    <p:cond delay="0"/>
                                  </p:stCondLst>
                                  <p:childTnLst>
                                    <p:set>
                                      <p:cBhvr>
                                        <p:cTn id="56" dur="1" fill="hold">
                                          <p:stCondLst>
                                            <p:cond delay="0"/>
                                          </p:stCondLst>
                                        </p:cTn>
                                        <p:tgtEl>
                                          <p:spTgt spid="13320"/>
                                        </p:tgtEl>
                                        <p:attrNameLst>
                                          <p:attrName>style.visibility</p:attrName>
                                        </p:attrNameLst>
                                      </p:cBhvr>
                                      <p:to>
                                        <p:strVal val="visible"/>
                                      </p:to>
                                    </p:set>
                                    <p:anim calcmode="lin" valueType="num">
                                      <p:cBhvr>
                                        <p:cTn id="57" dur="500" fill="hold"/>
                                        <p:tgtEl>
                                          <p:spTgt spid="13320"/>
                                        </p:tgtEl>
                                        <p:attrNameLst>
                                          <p:attrName>ppt_w</p:attrName>
                                        </p:attrNameLst>
                                      </p:cBhvr>
                                      <p:tavLst>
                                        <p:tav tm="0">
                                          <p:val>
                                            <p:fltVal val="0.000000"/>
                                          </p:val>
                                        </p:tav>
                                        <p:tav tm="100000">
                                          <p:val>
                                            <p:strVal val="#ppt_w"/>
                                          </p:val>
                                        </p:tav>
                                      </p:tavLst>
                                    </p:anim>
                                    <p:anim calcmode="lin" valueType="num">
                                      <p:cBhvr>
                                        <p:cTn id="58" dur="500" fill="hold"/>
                                        <p:tgtEl>
                                          <p:spTgt spid="133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13316" grpId="0"/>
      <p:bldP spid="13317" grpId="0"/>
      <p:bldP spid="13319" grpId="0"/>
      <p:bldP spid="1332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Picture 2" descr="PCY-883-1-2"/>
          <p:cNvPicPr>
            <a:picLocks noChangeAspect="1"/>
          </p:cNvPicPr>
          <p:nvPr/>
        </p:nvPicPr>
        <p:blipFill>
          <a:blip r:embed="rId1"/>
          <a:stretch>
            <a:fillRect/>
          </a:stretch>
        </p:blipFill>
        <p:spPr>
          <a:xfrm>
            <a:off x="1524000" y="914400"/>
            <a:ext cx="2987675" cy="5791200"/>
          </a:xfrm>
          <a:prstGeom prst="rect">
            <a:avLst/>
          </a:prstGeom>
          <a:noFill/>
          <a:ln w="9525" cap="flat" cmpd="sng">
            <a:solidFill>
              <a:schemeClr val="bg1"/>
            </a:solidFill>
            <a:prstDash val="solid"/>
            <a:miter/>
            <a:headEnd type="none" w="med" len="med"/>
            <a:tailEnd type="none" w="med" len="med"/>
          </a:ln>
        </p:spPr>
      </p:pic>
      <p:sp>
        <p:nvSpPr>
          <p:cNvPr id="46084" name="Text Box 4"/>
          <p:cNvSpPr txBox="1"/>
          <p:nvPr/>
        </p:nvSpPr>
        <p:spPr>
          <a:xfrm>
            <a:off x="5257800" y="914400"/>
            <a:ext cx="36576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Bôø traùi</a:t>
            </a:r>
            <a:endParaRPr b="1" dirty="0">
              <a:solidFill>
                <a:schemeClr val="accent1"/>
              </a:solidFill>
              <a:latin typeface="VNI-Times" pitchFamily="2" charset="0"/>
              <a:ea typeface="Arial" panose="020B0604020202020204" pitchFamily="34" charset="0"/>
            </a:endParaRPr>
          </a:p>
        </p:txBody>
      </p:sp>
      <p:sp>
        <p:nvSpPr>
          <p:cNvPr id="46085" name="Text Box 5"/>
          <p:cNvSpPr txBox="1"/>
          <p:nvPr/>
        </p:nvSpPr>
        <p:spPr>
          <a:xfrm>
            <a:off x="4495800" y="22098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Ñoäng maïch döôùi ñoøn traùi</a:t>
            </a:r>
            <a:endParaRPr sz="1800" b="1" dirty="0">
              <a:solidFill>
                <a:srgbClr val="66FFFF"/>
              </a:solidFill>
              <a:latin typeface="VNI-Times" pitchFamily="2" charset="0"/>
              <a:ea typeface="Arial" panose="020B0604020202020204" pitchFamily="34" charset="0"/>
            </a:endParaRPr>
          </a:p>
        </p:txBody>
      </p:sp>
      <p:sp>
        <p:nvSpPr>
          <p:cNvPr id="46086" name="Text Box 6"/>
          <p:cNvSpPr txBox="1"/>
          <p:nvPr/>
        </p:nvSpPr>
        <p:spPr>
          <a:xfrm>
            <a:off x="4419600" y="3748088"/>
            <a:ext cx="4343400" cy="366712"/>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Ñoäng maïch phoåi traùi</a:t>
            </a:r>
            <a:endParaRPr sz="1800" b="1" dirty="0">
              <a:solidFill>
                <a:srgbClr val="66FFFF"/>
              </a:solidFill>
              <a:latin typeface="VNI-Times" pitchFamily="2" charset="0"/>
              <a:ea typeface="Arial" panose="020B0604020202020204" pitchFamily="34" charset="0"/>
            </a:endParaRPr>
          </a:p>
        </p:txBody>
      </p:sp>
      <p:sp>
        <p:nvSpPr>
          <p:cNvPr id="46087" name="Text Box 7"/>
          <p:cNvSpPr txBox="1"/>
          <p:nvPr/>
        </p:nvSpPr>
        <p:spPr>
          <a:xfrm>
            <a:off x="4495800" y="43434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Bôø ngoaøi thaát traùi</a:t>
            </a:r>
            <a:endParaRPr sz="1800" b="1" dirty="0">
              <a:solidFill>
                <a:srgbClr val="66FFFF"/>
              </a:solidFill>
              <a:latin typeface="VNI-Times" pitchFamily="2" charset="0"/>
              <a:ea typeface="Arial" panose="020B0604020202020204" pitchFamily="34" charset="0"/>
            </a:endParaRPr>
          </a:p>
        </p:txBody>
      </p:sp>
      <p:sp>
        <p:nvSpPr>
          <p:cNvPr id="46088" name="Line 8"/>
          <p:cNvSpPr/>
          <p:nvPr/>
        </p:nvSpPr>
        <p:spPr>
          <a:xfrm flipH="1" flipV="1">
            <a:off x="3200400" y="1752600"/>
            <a:ext cx="1981200" cy="609600"/>
          </a:xfrm>
          <a:prstGeom prst="line">
            <a:avLst/>
          </a:prstGeom>
          <a:ln w="57150" cap="flat" cmpd="sng">
            <a:solidFill>
              <a:srgbClr val="FFFF00"/>
            </a:solidFill>
            <a:prstDash val="solid"/>
            <a:headEnd type="none" w="med" len="med"/>
            <a:tailEnd type="triangle" w="med" len="med"/>
          </a:ln>
        </p:spPr>
      </p:sp>
      <p:sp>
        <p:nvSpPr>
          <p:cNvPr id="46089" name="Line 9"/>
          <p:cNvSpPr/>
          <p:nvPr/>
        </p:nvSpPr>
        <p:spPr>
          <a:xfrm flipH="1" flipV="1">
            <a:off x="3352800" y="3200400"/>
            <a:ext cx="1638300" cy="457200"/>
          </a:xfrm>
          <a:prstGeom prst="line">
            <a:avLst/>
          </a:prstGeom>
          <a:ln w="57150" cap="flat" cmpd="sng">
            <a:solidFill>
              <a:srgbClr val="FFFF00"/>
            </a:solidFill>
            <a:prstDash val="solid"/>
            <a:headEnd type="none" w="med" len="med"/>
            <a:tailEnd type="triangle" w="med" len="med"/>
          </a:ln>
        </p:spPr>
      </p:sp>
      <p:sp>
        <p:nvSpPr>
          <p:cNvPr id="46090" name="Line 10"/>
          <p:cNvSpPr/>
          <p:nvPr/>
        </p:nvSpPr>
        <p:spPr>
          <a:xfrm flipH="1">
            <a:off x="4114800" y="4495800"/>
            <a:ext cx="838200" cy="76200"/>
          </a:xfrm>
          <a:prstGeom prst="line">
            <a:avLst/>
          </a:prstGeom>
          <a:ln w="57150" cap="flat" cmpd="sng">
            <a:solidFill>
              <a:srgbClr val="FFFF00"/>
            </a:solidFill>
            <a:prstDash val="solid"/>
            <a:headEnd type="none" w="med" len="med"/>
            <a:tailEnd type="triangle" w="med" len="med"/>
          </a:ln>
        </p:spPr>
      </p:sp>
      <p:sp>
        <p:nvSpPr>
          <p:cNvPr id="46091" name="Text Box 11"/>
          <p:cNvSpPr txBox="1"/>
          <p:nvPr/>
        </p:nvSpPr>
        <p:spPr>
          <a:xfrm>
            <a:off x="533400" y="381000"/>
            <a:ext cx="27051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
        <p:nvSpPr>
          <p:cNvPr id="46092" name="Line 12"/>
          <p:cNvSpPr/>
          <p:nvPr/>
        </p:nvSpPr>
        <p:spPr>
          <a:xfrm flipH="1" flipV="1">
            <a:off x="3314700" y="2514600"/>
            <a:ext cx="1638300" cy="457200"/>
          </a:xfrm>
          <a:prstGeom prst="line">
            <a:avLst/>
          </a:prstGeom>
          <a:ln w="57150" cap="flat" cmpd="sng">
            <a:solidFill>
              <a:srgbClr val="FFFF00"/>
            </a:solidFill>
            <a:prstDash val="solid"/>
            <a:headEnd type="none" w="med" len="med"/>
            <a:tailEnd type="triangle" w="med" len="med"/>
          </a:ln>
        </p:spPr>
      </p:sp>
      <p:sp>
        <p:nvSpPr>
          <p:cNvPr id="46093" name="Text Box 13"/>
          <p:cNvSpPr txBox="1"/>
          <p:nvPr/>
        </p:nvSpPr>
        <p:spPr>
          <a:xfrm>
            <a:off x="4457700" y="30480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Cung ñoäng maïch chuû</a:t>
            </a:r>
            <a:endParaRPr sz="1800" b="1" dirty="0">
              <a:solidFill>
                <a:srgbClr val="66FFFF"/>
              </a:solidFill>
              <a:latin typeface="VNI-Times" pitchFamily="2" charset="0"/>
              <a:ea typeface="Arial" panose="020B0604020202020204" pitchFamily="34" charset="0"/>
            </a:endParaRPr>
          </a:p>
        </p:txBody>
      </p:sp>
      <p:pic>
        <p:nvPicPr>
          <p:cNvPr id="73741" name="Picture 14"/>
          <p:cNvPicPr>
            <a:picLocks noChangeAspect="1"/>
          </p:cNvPicPr>
          <p:nvPr/>
        </p:nvPicPr>
        <p:blipFill>
          <a:blip r:embed="rId2"/>
          <a:stretch>
            <a:fillRect/>
          </a:stretch>
        </p:blipFill>
        <p:spPr>
          <a:xfrm>
            <a:off x="7753350" y="3352800"/>
            <a:ext cx="2533650" cy="3302000"/>
          </a:xfrm>
          <a:prstGeom prst="rect">
            <a:avLst/>
          </a:prstGeom>
          <a:noFill/>
          <a:ln w="9525" cap="flat" cmpd="sng">
            <a:solidFill>
              <a:schemeClr val="folHlink"/>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barn(outHorizontal)">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46084"/>
                                        </p:tgtEl>
                                        <p:attrNameLst>
                                          <p:attrName>style.visibility</p:attrName>
                                        </p:attrNameLst>
                                      </p:cBhvr>
                                      <p:to>
                                        <p:strVal val="visible"/>
                                      </p:to>
                                    </p:set>
                                    <p:anim calcmode="lin" valueType="num">
                                      <p:cBhvr>
                                        <p:cTn id="12" dur="500" fill="hold"/>
                                        <p:tgtEl>
                                          <p:spTgt spid="46084"/>
                                        </p:tgtEl>
                                        <p:attrNameLst>
                                          <p:attrName>ppt_w</p:attrName>
                                        </p:attrNameLst>
                                      </p:cBhvr>
                                      <p:tavLst>
                                        <p:tav tm="0">
                                          <p:val>
                                            <p:fltVal val="0.000000"/>
                                          </p:val>
                                        </p:tav>
                                        <p:tav tm="100000">
                                          <p:val>
                                            <p:strVal val="#ppt_w"/>
                                          </p:val>
                                        </p:tav>
                                      </p:tavLst>
                                    </p:anim>
                                    <p:anim calcmode="lin" valueType="num">
                                      <p:cBhvr>
                                        <p:cTn id="13" dur="500" fill="hold"/>
                                        <p:tgtEl>
                                          <p:spTgt spid="46084"/>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2" fill="hold" nodeType="clickEffect">
                                  <p:stCondLst>
                                    <p:cond delay="0"/>
                                  </p:stCondLst>
                                  <p:childTnLst>
                                    <p:set>
                                      <p:cBhvr>
                                        <p:cTn id="17" dur="1" fill="hold">
                                          <p:stCondLst>
                                            <p:cond delay="0"/>
                                          </p:stCondLst>
                                        </p:cTn>
                                        <p:tgtEl>
                                          <p:spTgt spid="46088"/>
                                        </p:tgtEl>
                                        <p:attrNameLst>
                                          <p:attrName>style.visibility</p:attrName>
                                        </p:attrNameLst>
                                      </p:cBhvr>
                                      <p:to>
                                        <p:strVal val="visible"/>
                                      </p:to>
                                    </p:set>
                                    <p:anim calcmode="lin" valueType="num">
                                      <p:cBhvr>
                                        <p:cTn id="18" dur="500" fill="hold"/>
                                        <p:tgtEl>
                                          <p:spTgt spid="46088"/>
                                        </p:tgtEl>
                                        <p:attrNameLst>
                                          <p:attrName>ppt_x</p:attrName>
                                        </p:attrNameLst>
                                      </p:cBhvr>
                                      <p:tavLst>
                                        <p:tav tm="0">
                                          <p:val>
                                            <p:strVal val="#ppt_x+#ppt_w/2"/>
                                          </p:val>
                                        </p:tav>
                                        <p:tav tm="100000">
                                          <p:val>
                                            <p:strVal val="#ppt_x"/>
                                          </p:val>
                                        </p:tav>
                                      </p:tavLst>
                                    </p:anim>
                                    <p:anim calcmode="lin" valueType="num">
                                      <p:cBhvr>
                                        <p:cTn id="19" dur="500" fill="hold"/>
                                        <p:tgtEl>
                                          <p:spTgt spid="46088"/>
                                        </p:tgtEl>
                                        <p:attrNameLst>
                                          <p:attrName>ppt_y</p:attrName>
                                        </p:attrNameLst>
                                      </p:cBhvr>
                                      <p:tavLst>
                                        <p:tav tm="0">
                                          <p:val>
                                            <p:strVal val="#ppt_y"/>
                                          </p:val>
                                        </p:tav>
                                        <p:tav tm="100000">
                                          <p:val>
                                            <p:strVal val="#ppt_y"/>
                                          </p:val>
                                        </p:tav>
                                      </p:tavLst>
                                    </p:anim>
                                    <p:anim calcmode="lin" valueType="num">
                                      <p:cBhvr>
                                        <p:cTn id="20" dur="500" fill="hold"/>
                                        <p:tgtEl>
                                          <p:spTgt spid="46088"/>
                                        </p:tgtEl>
                                        <p:attrNameLst>
                                          <p:attrName>ppt_w</p:attrName>
                                        </p:attrNameLst>
                                      </p:cBhvr>
                                      <p:tavLst>
                                        <p:tav tm="0">
                                          <p:val>
                                            <p:fltVal val="0.000000"/>
                                          </p:val>
                                        </p:tav>
                                        <p:tav tm="100000">
                                          <p:val>
                                            <p:strVal val="#ppt_w"/>
                                          </p:val>
                                        </p:tav>
                                      </p:tavLst>
                                    </p:anim>
                                    <p:anim calcmode="lin" valueType="num">
                                      <p:cBhvr>
                                        <p:cTn id="21" dur="500" fill="hold"/>
                                        <p:tgtEl>
                                          <p:spTgt spid="4608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grpId="0" nodeType="clickEffect">
                                  <p:stCondLst>
                                    <p:cond delay="0"/>
                                  </p:stCondLst>
                                  <p:childTnLst>
                                    <p:set>
                                      <p:cBhvr>
                                        <p:cTn id="25" dur="1" fill="hold">
                                          <p:stCondLst>
                                            <p:cond delay="0"/>
                                          </p:stCondLst>
                                        </p:cTn>
                                        <p:tgtEl>
                                          <p:spTgt spid="46085"/>
                                        </p:tgtEl>
                                        <p:attrNameLst>
                                          <p:attrName>style.visibility</p:attrName>
                                        </p:attrNameLst>
                                      </p:cBhvr>
                                      <p:to>
                                        <p:strVal val="visible"/>
                                      </p:to>
                                    </p:set>
                                    <p:anim calcmode="lin" valueType="num">
                                      <p:cBhvr>
                                        <p:cTn id="26" dur="500" fill="hold"/>
                                        <p:tgtEl>
                                          <p:spTgt spid="46085"/>
                                        </p:tgtEl>
                                        <p:attrNameLst>
                                          <p:attrName>ppt_w</p:attrName>
                                        </p:attrNameLst>
                                      </p:cBhvr>
                                      <p:tavLst>
                                        <p:tav tm="0">
                                          <p:val>
                                            <p:fltVal val="0.000000"/>
                                          </p:val>
                                        </p:tav>
                                        <p:tav tm="100000">
                                          <p:val>
                                            <p:strVal val="#ppt_w"/>
                                          </p:val>
                                        </p:tav>
                                      </p:tavLst>
                                    </p:anim>
                                    <p:anim calcmode="lin" valueType="num">
                                      <p:cBhvr>
                                        <p:cTn id="27" dur="500" fill="hold"/>
                                        <p:tgtEl>
                                          <p:spTgt spid="46085"/>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2" fill="hold" nodeType="clickEffect">
                                  <p:stCondLst>
                                    <p:cond delay="0"/>
                                  </p:stCondLst>
                                  <p:childTnLst>
                                    <p:set>
                                      <p:cBhvr>
                                        <p:cTn id="31" dur="1" fill="hold">
                                          <p:stCondLst>
                                            <p:cond delay="0"/>
                                          </p:stCondLst>
                                        </p:cTn>
                                        <p:tgtEl>
                                          <p:spTgt spid="46089"/>
                                        </p:tgtEl>
                                        <p:attrNameLst>
                                          <p:attrName>style.visibility</p:attrName>
                                        </p:attrNameLst>
                                      </p:cBhvr>
                                      <p:to>
                                        <p:strVal val="visible"/>
                                      </p:to>
                                    </p:set>
                                    <p:anim calcmode="lin" valueType="num">
                                      <p:cBhvr>
                                        <p:cTn id="32" dur="500" fill="hold"/>
                                        <p:tgtEl>
                                          <p:spTgt spid="46089"/>
                                        </p:tgtEl>
                                        <p:attrNameLst>
                                          <p:attrName>ppt_x</p:attrName>
                                        </p:attrNameLst>
                                      </p:cBhvr>
                                      <p:tavLst>
                                        <p:tav tm="0">
                                          <p:val>
                                            <p:strVal val="#ppt_x+#ppt_w/2"/>
                                          </p:val>
                                        </p:tav>
                                        <p:tav tm="100000">
                                          <p:val>
                                            <p:strVal val="#ppt_x"/>
                                          </p:val>
                                        </p:tav>
                                      </p:tavLst>
                                    </p:anim>
                                    <p:anim calcmode="lin" valueType="num">
                                      <p:cBhvr>
                                        <p:cTn id="33" dur="500" fill="hold"/>
                                        <p:tgtEl>
                                          <p:spTgt spid="46089"/>
                                        </p:tgtEl>
                                        <p:attrNameLst>
                                          <p:attrName>ppt_y</p:attrName>
                                        </p:attrNameLst>
                                      </p:cBhvr>
                                      <p:tavLst>
                                        <p:tav tm="0">
                                          <p:val>
                                            <p:strVal val="#ppt_y"/>
                                          </p:val>
                                        </p:tav>
                                        <p:tav tm="100000">
                                          <p:val>
                                            <p:strVal val="#ppt_y"/>
                                          </p:val>
                                        </p:tav>
                                      </p:tavLst>
                                    </p:anim>
                                    <p:anim calcmode="lin" valueType="num">
                                      <p:cBhvr>
                                        <p:cTn id="34" dur="500" fill="hold"/>
                                        <p:tgtEl>
                                          <p:spTgt spid="46089"/>
                                        </p:tgtEl>
                                        <p:attrNameLst>
                                          <p:attrName>ppt_w</p:attrName>
                                        </p:attrNameLst>
                                      </p:cBhvr>
                                      <p:tavLst>
                                        <p:tav tm="0">
                                          <p:val>
                                            <p:fltVal val="0.000000"/>
                                          </p:val>
                                        </p:tav>
                                        <p:tav tm="100000">
                                          <p:val>
                                            <p:strVal val="#ppt_w"/>
                                          </p:val>
                                        </p:tav>
                                      </p:tavLst>
                                    </p:anim>
                                    <p:anim calcmode="lin" valueType="num">
                                      <p:cBhvr>
                                        <p:cTn id="35" dur="500" fill="hold"/>
                                        <p:tgtEl>
                                          <p:spTgt spid="46089"/>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46086"/>
                                        </p:tgtEl>
                                        <p:attrNameLst>
                                          <p:attrName>style.visibility</p:attrName>
                                        </p:attrNameLst>
                                      </p:cBhvr>
                                      <p:to>
                                        <p:strVal val="visible"/>
                                      </p:to>
                                    </p:set>
                                    <p:anim calcmode="lin" valueType="num">
                                      <p:cBhvr>
                                        <p:cTn id="40" dur="500" fill="hold"/>
                                        <p:tgtEl>
                                          <p:spTgt spid="46086"/>
                                        </p:tgtEl>
                                        <p:attrNameLst>
                                          <p:attrName>ppt_w</p:attrName>
                                        </p:attrNameLst>
                                      </p:cBhvr>
                                      <p:tavLst>
                                        <p:tav tm="0">
                                          <p:val>
                                            <p:fltVal val="0.000000"/>
                                          </p:val>
                                        </p:tav>
                                        <p:tav tm="100000">
                                          <p:val>
                                            <p:strVal val="#ppt_w"/>
                                          </p:val>
                                        </p:tav>
                                      </p:tavLst>
                                    </p:anim>
                                    <p:anim calcmode="lin" valueType="num">
                                      <p:cBhvr>
                                        <p:cTn id="41" dur="500" fill="hold"/>
                                        <p:tgtEl>
                                          <p:spTgt spid="46086"/>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2" fill="hold" nodeType="clickEffect">
                                  <p:stCondLst>
                                    <p:cond delay="0"/>
                                  </p:stCondLst>
                                  <p:childTnLst>
                                    <p:set>
                                      <p:cBhvr>
                                        <p:cTn id="45" dur="1" fill="hold">
                                          <p:stCondLst>
                                            <p:cond delay="0"/>
                                          </p:stCondLst>
                                        </p:cTn>
                                        <p:tgtEl>
                                          <p:spTgt spid="46090"/>
                                        </p:tgtEl>
                                        <p:attrNameLst>
                                          <p:attrName>style.visibility</p:attrName>
                                        </p:attrNameLst>
                                      </p:cBhvr>
                                      <p:to>
                                        <p:strVal val="visible"/>
                                      </p:to>
                                    </p:set>
                                    <p:anim calcmode="lin" valueType="num">
                                      <p:cBhvr>
                                        <p:cTn id="46" dur="500" fill="hold"/>
                                        <p:tgtEl>
                                          <p:spTgt spid="46090"/>
                                        </p:tgtEl>
                                        <p:attrNameLst>
                                          <p:attrName>ppt_x</p:attrName>
                                        </p:attrNameLst>
                                      </p:cBhvr>
                                      <p:tavLst>
                                        <p:tav tm="0">
                                          <p:val>
                                            <p:strVal val="#ppt_x+#ppt_w/2"/>
                                          </p:val>
                                        </p:tav>
                                        <p:tav tm="100000">
                                          <p:val>
                                            <p:strVal val="#ppt_x"/>
                                          </p:val>
                                        </p:tav>
                                      </p:tavLst>
                                    </p:anim>
                                    <p:anim calcmode="lin" valueType="num">
                                      <p:cBhvr>
                                        <p:cTn id="47" dur="500" fill="hold"/>
                                        <p:tgtEl>
                                          <p:spTgt spid="46090"/>
                                        </p:tgtEl>
                                        <p:attrNameLst>
                                          <p:attrName>ppt_y</p:attrName>
                                        </p:attrNameLst>
                                      </p:cBhvr>
                                      <p:tavLst>
                                        <p:tav tm="0">
                                          <p:val>
                                            <p:strVal val="#ppt_y"/>
                                          </p:val>
                                        </p:tav>
                                        <p:tav tm="100000">
                                          <p:val>
                                            <p:strVal val="#ppt_y"/>
                                          </p:val>
                                        </p:tav>
                                      </p:tavLst>
                                    </p:anim>
                                    <p:anim calcmode="lin" valueType="num">
                                      <p:cBhvr>
                                        <p:cTn id="48" dur="500" fill="hold"/>
                                        <p:tgtEl>
                                          <p:spTgt spid="46090"/>
                                        </p:tgtEl>
                                        <p:attrNameLst>
                                          <p:attrName>ppt_w</p:attrName>
                                        </p:attrNameLst>
                                      </p:cBhvr>
                                      <p:tavLst>
                                        <p:tav tm="0">
                                          <p:val>
                                            <p:fltVal val="0.000000"/>
                                          </p:val>
                                        </p:tav>
                                        <p:tav tm="100000">
                                          <p:val>
                                            <p:strVal val="#ppt_w"/>
                                          </p:val>
                                        </p:tav>
                                      </p:tavLst>
                                    </p:anim>
                                    <p:anim calcmode="lin" valueType="num">
                                      <p:cBhvr>
                                        <p:cTn id="49" dur="500" fill="hold"/>
                                        <p:tgtEl>
                                          <p:spTgt spid="46090"/>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10" fill="hold" grpId="0" nodeType="clickEffect">
                                  <p:stCondLst>
                                    <p:cond delay="0"/>
                                  </p:stCondLst>
                                  <p:childTnLst>
                                    <p:set>
                                      <p:cBhvr>
                                        <p:cTn id="53" dur="1" fill="hold">
                                          <p:stCondLst>
                                            <p:cond delay="0"/>
                                          </p:stCondLst>
                                        </p:cTn>
                                        <p:tgtEl>
                                          <p:spTgt spid="46087"/>
                                        </p:tgtEl>
                                        <p:attrNameLst>
                                          <p:attrName>style.visibility</p:attrName>
                                        </p:attrNameLst>
                                      </p:cBhvr>
                                      <p:to>
                                        <p:strVal val="visible"/>
                                      </p:to>
                                    </p:set>
                                    <p:anim calcmode="lin" valueType="num">
                                      <p:cBhvr>
                                        <p:cTn id="54" dur="500" fill="hold"/>
                                        <p:tgtEl>
                                          <p:spTgt spid="46087"/>
                                        </p:tgtEl>
                                        <p:attrNameLst>
                                          <p:attrName>ppt_w</p:attrName>
                                        </p:attrNameLst>
                                      </p:cBhvr>
                                      <p:tavLst>
                                        <p:tav tm="0">
                                          <p:val>
                                            <p:fltVal val="0.000000"/>
                                          </p:val>
                                        </p:tav>
                                        <p:tav tm="100000">
                                          <p:val>
                                            <p:strVal val="#ppt_w"/>
                                          </p:val>
                                        </p:tav>
                                      </p:tavLst>
                                    </p:anim>
                                    <p:anim calcmode="lin" valueType="num">
                                      <p:cBhvr>
                                        <p:cTn id="55" dur="500" fill="hold"/>
                                        <p:tgtEl>
                                          <p:spTgt spid="46087"/>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10" fill="hold" grpId="0" nodeType="clickEffect">
                                  <p:stCondLst>
                                    <p:cond delay="0"/>
                                  </p:stCondLst>
                                  <p:childTnLst>
                                    <p:set>
                                      <p:cBhvr>
                                        <p:cTn id="59" dur="1" fill="hold">
                                          <p:stCondLst>
                                            <p:cond delay="0"/>
                                          </p:stCondLst>
                                        </p:cTn>
                                        <p:tgtEl>
                                          <p:spTgt spid="46091"/>
                                        </p:tgtEl>
                                        <p:attrNameLst>
                                          <p:attrName>style.visibility</p:attrName>
                                        </p:attrNameLst>
                                      </p:cBhvr>
                                      <p:to>
                                        <p:strVal val="visible"/>
                                      </p:to>
                                    </p:set>
                                    <p:anim calcmode="lin" valueType="num">
                                      <p:cBhvr>
                                        <p:cTn id="60" dur="500" fill="hold"/>
                                        <p:tgtEl>
                                          <p:spTgt spid="46091"/>
                                        </p:tgtEl>
                                        <p:attrNameLst>
                                          <p:attrName>ppt_w</p:attrName>
                                        </p:attrNameLst>
                                      </p:cBhvr>
                                      <p:tavLst>
                                        <p:tav tm="0">
                                          <p:val>
                                            <p:fltVal val="0.000000"/>
                                          </p:val>
                                        </p:tav>
                                        <p:tav tm="100000">
                                          <p:val>
                                            <p:strVal val="#ppt_w"/>
                                          </p:val>
                                        </p:tav>
                                      </p:tavLst>
                                    </p:anim>
                                    <p:anim calcmode="lin" valueType="num">
                                      <p:cBhvr>
                                        <p:cTn id="61" dur="500" fill="hold"/>
                                        <p:tgtEl>
                                          <p:spTgt spid="46091"/>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7" presetClass="entr" presetSubtype="2" fill="hold" nodeType="clickEffect">
                                  <p:stCondLst>
                                    <p:cond delay="0"/>
                                  </p:stCondLst>
                                  <p:childTnLst>
                                    <p:set>
                                      <p:cBhvr>
                                        <p:cTn id="65" dur="1" fill="hold">
                                          <p:stCondLst>
                                            <p:cond delay="0"/>
                                          </p:stCondLst>
                                        </p:cTn>
                                        <p:tgtEl>
                                          <p:spTgt spid="46092"/>
                                        </p:tgtEl>
                                        <p:attrNameLst>
                                          <p:attrName>style.visibility</p:attrName>
                                        </p:attrNameLst>
                                      </p:cBhvr>
                                      <p:to>
                                        <p:strVal val="visible"/>
                                      </p:to>
                                    </p:set>
                                    <p:anim calcmode="lin" valueType="num">
                                      <p:cBhvr>
                                        <p:cTn id="66" dur="500" fill="hold"/>
                                        <p:tgtEl>
                                          <p:spTgt spid="46092"/>
                                        </p:tgtEl>
                                        <p:attrNameLst>
                                          <p:attrName>ppt_x</p:attrName>
                                        </p:attrNameLst>
                                      </p:cBhvr>
                                      <p:tavLst>
                                        <p:tav tm="0">
                                          <p:val>
                                            <p:strVal val="#ppt_x+#ppt_w/2"/>
                                          </p:val>
                                        </p:tav>
                                        <p:tav tm="100000">
                                          <p:val>
                                            <p:strVal val="#ppt_x"/>
                                          </p:val>
                                        </p:tav>
                                      </p:tavLst>
                                    </p:anim>
                                    <p:anim calcmode="lin" valueType="num">
                                      <p:cBhvr>
                                        <p:cTn id="67" dur="500" fill="hold"/>
                                        <p:tgtEl>
                                          <p:spTgt spid="46092"/>
                                        </p:tgtEl>
                                        <p:attrNameLst>
                                          <p:attrName>ppt_y</p:attrName>
                                        </p:attrNameLst>
                                      </p:cBhvr>
                                      <p:tavLst>
                                        <p:tav tm="0">
                                          <p:val>
                                            <p:strVal val="#ppt_y"/>
                                          </p:val>
                                        </p:tav>
                                        <p:tav tm="100000">
                                          <p:val>
                                            <p:strVal val="#ppt_y"/>
                                          </p:val>
                                        </p:tav>
                                      </p:tavLst>
                                    </p:anim>
                                    <p:anim calcmode="lin" valueType="num">
                                      <p:cBhvr>
                                        <p:cTn id="68" dur="500" fill="hold"/>
                                        <p:tgtEl>
                                          <p:spTgt spid="46092"/>
                                        </p:tgtEl>
                                        <p:attrNameLst>
                                          <p:attrName>ppt_w</p:attrName>
                                        </p:attrNameLst>
                                      </p:cBhvr>
                                      <p:tavLst>
                                        <p:tav tm="0">
                                          <p:val>
                                            <p:fltVal val="0.000000"/>
                                          </p:val>
                                        </p:tav>
                                        <p:tav tm="100000">
                                          <p:val>
                                            <p:strVal val="#ppt_w"/>
                                          </p:val>
                                        </p:tav>
                                      </p:tavLst>
                                    </p:anim>
                                    <p:anim calcmode="lin" valueType="num">
                                      <p:cBhvr>
                                        <p:cTn id="69" dur="500" fill="hold"/>
                                        <p:tgtEl>
                                          <p:spTgt spid="46092"/>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7" presetClass="entr" presetSubtype="10" fill="hold" grpId="0" nodeType="clickEffect">
                                  <p:stCondLst>
                                    <p:cond delay="0"/>
                                  </p:stCondLst>
                                  <p:childTnLst>
                                    <p:set>
                                      <p:cBhvr>
                                        <p:cTn id="73" dur="1" fill="hold">
                                          <p:stCondLst>
                                            <p:cond delay="0"/>
                                          </p:stCondLst>
                                        </p:cTn>
                                        <p:tgtEl>
                                          <p:spTgt spid="46093"/>
                                        </p:tgtEl>
                                        <p:attrNameLst>
                                          <p:attrName>style.visibility</p:attrName>
                                        </p:attrNameLst>
                                      </p:cBhvr>
                                      <p:to>
                                        <p:strVal val="visible"/>
                                      </p:to>
                                    </p:set>
                                    <p:anim calcmode="lin" valueType="num">
                                      <p:cBhvr>
                                        <p:cTn id="74" dur="500" fill="hold"/>
                                        <p:tgtEl>
                                          <p:spTgt spid="46093"/>
                                        </p:tgtEl>
                                        <p:attrNameLst>
                                          <p:attrName>ppt_w</p:attrName>
                                        </p:attrNameLst>
                                      </p:cBhvr>
                                      <p:tavLst>
                                        <p:tav tm="0">
                                          <p:val>
                                            <p:fltVal val="0.000000"/>
                                          </p:val>
                                        </p:tav>
                                        <p:tav tm="100000">
                                          <p:val>
                                            <p:strVal val="#ppt_w"/>
                                          </p:val>
                                        </p:tav>
                                      </p:tavLst>
                                    </p:anim>
                                    <p:anim calcmode="lin" valueType="num">
                                      <p:cBhvr>
                                        <p:cTn id="75" dur="500" fill="hold"/>
                                        <p:tgtEl>
                                          <p:spTgt spid="460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P spid="46085" grpId="0"/>
      <p:bldP spid="46086" grpId="0"/>
      <p:bldP spid="46087" grpId="0"/>
      <p:bldP spid="46091" grpId="0"/>
      <p:bldP spid="4609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Picture 2" descr="PCY-883-1-2"/>
          <p:cNvPicPr>
            <a:picLocks noChangeAspect="1"/>
          </p:cNvPicPr>
          <p:nvPr/>
        </p:nvPicPr>
        <p:blipFill>
          <a:blip r:embed="rId1"/>
          <a:stretch>
            <a:fillRect/>
          </a:stretch>
        </p:blipFill>
        <p:spPr>
          <a:xfrm>
            <a:off x="4724400" y="304800"/>
            <a:ext cx="3222625" cy="6248400"/>
          </a:xfrm>
          <a:prstGeom prst="rect">
            <a:avLst/>
          </a:prstGeom>
          <a:noFill/>
          <a:ln w="9525" cap="flat" cmpd="sng">
            <a:solidFill>
              <a:schemeClr val="bg1"/>
            </a:solidFill>
            <a:prstDash val="solid"/>
            <a:miter/>
            <a:headEnd type="none" w="med" len="med"/>
            <a:tailEnd type="none" w="med" len="med"/>
          </a:ln>
        </p:spPr>
      </p:pic>
      <p:sp>
        <p:nvSpPr>
          <p:cNvPr id="74755" name="Text Box 3"/>
          <p:cNvSpPr txBox="1"/>
          <p:nvPr/>
        </p:nvSpPr>
        <p:spPr>
          <a:xfrm>
            <a:off x="533400" y="381000"/>
            <a:ext cx="41910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
        <p:nvSpPr>
          <p:cNvPr id="14340" name="Text Box 4"/>
          <p:cNvSpPr txBox="1"/>
          <p:nvPr/>
        </p:nvSpPr>
        <p:spPr>
          <a:xfrm>
            <a:off x="1295400" y="1295400"/>
            <a:ext cx="22098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Khí quaûn</a:t>
            </a:r>
            <a:endParaRPr b="1" dirty="0">
              <a:solidFill>
                <a:schemeClr val="accent1"/>
              </a:solidFill>
              <a:latin typeface="VNI-Times" pitchFamily="2" charset="0"/>
              <a:ea typeface="Arial" panose="020B0604020202020204" pitchFamily="34" charset="0"/>
            </a:endParaRPr>
          </a:p>
        </p:txBody>
      </p:sp>
      <p:sp>
        <p:nvSpPr>
          <p:cNvPr id="14341" name="Text Box 5"/>
          <p:cNvSpPr txBox="1"/>
          <p:nvPr/>
        </p:nvSpPr>
        <p:spPr>
          <a:xfrm>
            <a:off x="76200" y="22098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Baêng caïnh phaûi khí quaûn</a:t>
            </a:r>
            <a:endParaRPr sz="1800" b="1" dirty="0">
              <a:solidFill>
                <a:srgbClr val="66FFFF"/>
              </a:solidFill>
              <a:latin typeface="VNI-Times" pitchFamily="2" charset="0"/>
              <a:ea typeface="Arial" panose="020B0604020202020204" pitchFamily="34" charset="0"/>
            </a:endParaRPr>
          </a:p>
        </p:txBody>
      </p:sp>
      <p:sp>
        <p:nvSpPr>
          <p:cNvPr id="14342" name="Text Box 6"/>
          <p:cNvSpPr txBox="1"/>
          <p:nvPr/>
        </p:nvSpPr>
        <p:spPr>
          <a:xfrm>
            <a:off x="0" y="32766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Pheá quaûn goác phaûi</a:t>
            </a:r>
            <a:endParaRPr sz="1800" b="1" dirty="0">
              <a:solidFill>
                <a:srgbClr val="66FFFF"/>
              </a:solidFill>
              <a:latin typeface="VNI-Times" pitchFamily="2" charset="0"/>
              <a:ea typeface="Arial" panose="020B0604020202020204" pitchFamily="34" charset="0"/>
            </a:endParaRPr>
          </a:p>
        </p:txBody>
      </p:sp>
      <p:sp>
        <p:nvSpPr>
          <p:cNvPr id="14343" name="Text Box 7"/>
          <p:cNvSpPr txBox="1"/>
          <p:nvPr/>
        </p:nvSpPr>
        <p:spPr>
          <a:xfrm>
            <a:off x="76200" y="43434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Pheá quaûn goác traùi</a:t>
            </a:r>
            <a:endParaRPr sz="1800" b="1" dirty="0">
              <a:solidFill>
                <a:srgbClr val="66FFFF"/>
              </a:solidFill>
              <a:latin typeface="VNI-Times" pitchFamily="2" charset="0"/>
              <a:ea typeface="Arial" panose="020B0604020202020204" pitchFamily="34" charset="0"/>
            </a:endParaRPr>
          </a:p>
        </p:txBody>
      </p:sp>
      <p:sp>
        <p:nvSpPr>
          <p:cNvPr id="14344" name="Line 8"/>
          <p:cNvSpPr/>
          <p:nvPr/>
        </p:nvSpPr>
        <p:spPr>
          <a:xfrm flipV="1">
            <a:off x="3810000" y="1676400"/>
            <a:ext cx="1981200" cy="609600"/>
          </a:xfrm>
          <a:prstGeom prst="line">
            <a:avLst/>
          </a:prstGeom>
          <a:ln w="57150" cap="flat" cmpd="sng">
            <a:solidFill>
              <a:srgbClr val="FFFF00"/>
            </a:solidFill>
            <a:prstDash val="solid"/>
            <a:headEnd type="none" w="med" len="med"/>
            <a:tailEnd type="triangle" w="med" len="med"/>
          </a:ln>
        </p:spPr>
      </p:sp>
      <p:sp>
        <p:nvSpPr>
          <p:cNvPr id="14345" name="Line 9"/>
          <p:cNvSpPr/>
          <p:nvPr/>
        </p:nvSpPr>
        <p:spPr>
          <a:xfrm flipV="1">
            <a:off x="3429000" y="2590800"/>
            <a:ext cx="2286000" cy="838200"/>
          </a:xfrm>
          <a:prstGeom prst="line">
            <a:avLst/>
          </a:prstGeom>
          <a:ln w="57150" cap="flat" cmpd="sng">
            <a:solidFill>
              <a:srgbClr val="FFFF00"/>
            </a:solidFill>
            <a:prstDash val="solid"/>
            <a:headEnd type="none" w="med" len="med"/>
            <a:tailEnd type="triangle" w="med" len="med"/>
          </a:ln>
        </p:spPr>
      </p:sp>
      <p:sp>
        <p:nvSpPr>
          <p:cNvPr id="14346" name="Line 10"/>
          <p:cNvSpPr/>
          <p:nvPr/>
        </p:nvSpPr>
        <p:spPr>
          <a:xfrm flipV="1">
            <a:off x="3505200" y="3048000"/>
            <a:ext cx="2895600" cy="1524000"/>
          </a:xfrm>
          <a:prstGeom prst="line">
            <a:avLst/>
          </a:prstGeom>
          <a:ln w="57150" cap="flat" cmpd="sng">
            <a:solidFill>
              <a:srgbClr val="FFFF00"/>
            </a:solidFill>
            <a:prstDash val="solid"/>
            <a:headEnd type="none" w="med" len="med"/>
            <a:tailEnd type="triangle" w="med" len="med"/>
          </a:ln>
        </p:spPr>
      </p:sp>
      <p:sp>
        <p:nvSpPr>
          <p:cNvPr id="14347" name="Text Box 11"/>
          <p:cNvSpPr txBox="1"/>
          <p:nvPr/>
        </p:nvSpPr>
        <p:spPr>
          <a:xfrm>
            <a:off x="6172200" y="1143000"/>
            <a:ext cx="381000" cy="823913"/>
          </a:xfrm>
          <a:prstGeom prst="rect">
            <a:avLst/>
          </a:prstGeom>
          <a:noFill/>
          <a:ln w="9525">
            <a:noFill/>
          </a:ln>
        </p:spPr>
        <p:txBody>
          <a:bodyPr>
            <a:spAutoFit/>
          </a:bodyPr>
          <a:p>
            <a:pPr eaLnBrk="0" hangingPunct="0">
              <a:spcBef>
                <a:spcPct val="50000"/>
              </a:spcBef>
            </a:pPr>
            <a:r>
              <a:rPr sz="4800" b="1" dirty="0">
                <a:solidFill>
                  <a:srgbClr val="FFFF00"/>
                </a:solidFill>
                <a:latin typeface="VNI-Times" pitchFamily="2" charset="0"/>
                <a:ea typeface="Arial" panose="020B0604020202020204" pitchFamily="34" charset="0"/>
              </a:rPr>
              <a:t>?</a:t>
            </a:r>
            <a:endParaRPr sz="4800" b="1" dirty="0">
              <a:solidFill>
                <a:srgbClr val="FFFF00"/>
              </a:solidFill>
              <a:latin typeface="VNI-Times" pitchFamily="2" charset="0"/>
              <a:ea typeface="Arial" panose="020B0604020202020204" pitchFamily="34" charset="0"/>
            </a:endParaRPr>
          </a:p>
        </p:txBody>
      </p:sp>
      <p:grpSp>
        <p:nvGrpSpPr>
          <p:cNvPr id="14353" name="Group 17"/>
          <p:cNvGrpSpPr/>
          <p:nvPr/>
        </p:nvGrpSpPr>
        <p:grpSpPr>
          <a:xfrm>
            <a:off x="5867400" y="2590800"/>
            <a:ext cx="381000" cy="304800"/>
            <a:chOff x="3696" y="1632"/>
            <a:chExt cx="240" cy="192"/>
          </a:xfrm>
        </p:grpSpPr>
        <p:sp>
          <p:nvSpPr>
            <p:cNvPr id="74767" name="Line 12"/>
            <p:cNvSpPr/>
            <p:nvPr/>
          </p:nvSpPr>
          <p:spPr>
            <a:xfrm>
              <a:off x="3792" y="1632"/>
              <a:ext cx="144" cy="192"/>
            </a:xfrm>
            <a:prstGeom prst="line">
              <a:avLst/>
            </a:prstGeom>
            <a:ln w="28575" cap="flat" cmpd="sng">
              <a:solidFill>
                <a:srgbClr val="66FFFF"/>
              </a:solidFill>
              <a:prstDash val="solid"/>
              <a:headEnd type="none" w="med" len="med"/>
              <a:tailEnd type="none" w="med" len="med"/>
            </a:ln>
          </p:spPr>
        </p:sp>
        <p:sp>
          <p:nvSpPr>
            <p:cNvPr id="74768" name="Line 14"/>
            <p:cNvSpPr/>
            <p:nvPr/>
          </p:nvSpPr>
          <p:spPr>
            <a:xfrm flipH="1">
              <a:off x="3696" y="1632"/>
              <a:ext cx="96" cy="192"/>
            </a:xfrm>
            <a:prstGeom prst="line">
              <a:avLst/>
            </a:prstGeom>
            <a:ln w="28575" cap="flat" cmpd="sng">
              <a:solidFill>
                <a:srgbClr val="66FFFF"/>
              </a:solidFill>
              <a:prstDash val="solid"/>
              <a:headEnd type="none" w="med" len="med"/>
              <a:tailEnd type="none" w="med" len="med"/>
            </a:ln>
          </p:spPr>
        </p:sp>
      </p:grpSp>
      <p:sp>
        <p:nvSpPr>
          <p:cNvPr id="14351" name="Text Box 15"/>
          <p:cNvSpPr txBox="1"/>
          <p:nvPr/>
        </p:nvSpPr>
        <p:spPr>
          <a:xfrm>
            <a:off x="8077200" y="1828800"/>
            <a:ext cx="19812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Goùc 40 ñeán 70 ñoä</a:t>
            </a:r>
            <a:endParaRPr sz="1800" b="1" dirty="0">
              <a:solidFill>
                <a:srgbClr val="66FFFF"/>
              </a:solidFill>
              <a:latin typeface="VNI-Times" pitchFamily="2" charset="0"/>
              <a:ea typeface="Arial" panose="020B0604020202020204" pitchFamily="34" charset="0"/>
            </a:endParaRPr>
          </a:p>
        </p:txBody>
      </p:sp>
      <p:sp>
        <p:nvSpPr>
          <p:cNvPr id="14352" name="Line 16"/>
          <p:cNvSpPr/>
          <p:nvPr/>
        </p:nvSpPr>
        <p:spPr>
          <a:xfrm flipH="1">
            <a:off x="6172200" y="2133600"/>
            <a:ext cx="1828800" cy="533400"/>
          </a:xfrm>
          <a:prstGeom prst="line">
            <a:avLst/>
          </a:prstGeom>
          <a:ln w="57150" cap="flat" cmpd="sng">
            <a:solidFill>
              <a:srgbClr val="FFFF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arn(outHorizontal)">
                                      <p:cBhvr>
                                        <p:cTn id="7" dur="500"/>
                                        <p:tgtEl>
                                          <p:spTgt spid="14338"/>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14340"/>
                                        </p:tgtEl>
                                        <p:attrNameLst>
                                          <p:attrName>style.visibility</p:attrName>
                                        </p:attrNameLst>
                                      </p:cBhvr>
                                      <p:to>
                                        <p:strVal val="visible"/>
                                      </p:to>
                                    </p:set>
                                    <p:anim calcmode="lin" valueType="num">
                                      <p:cBhvr>
                                        <p:cTn id="11" dur="500" fill="hold"/>
                                        <p:tgtEl>
                                          <p:spTgt spid="14340"/>
                                        </p:tgtEl>
                                        <p:attrNameLst>
                                          <p:attrName>ppt_w</p:attrName>
                                        </p:attrNameLst>
                                      </p:cBhvr>
                                      <p:tavLst>
                                        <p:tav tm="0">
                                          <p:val>
                                            <p:fltVal val="0.000000"/>
                                          </p:val>
                                        </p:tav>
                                        <p:tav tm="100000">
                                          <p:val>
                                            <p:strVal val="#ppt_w"/>
                                          </p:val>
                                        </p:tav>
                                      </p:tavLst>
                                    </p:anim>
                                    <p:anim calcmode="lin" valueType="num">
                                      <p:cBhvr>
                                        <p:cTn id="12" dur="500" fill="hold"/>
                                        <p:tgtEl>
                                          <p:spTgt spid="14340"/>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14344"/>
                                        </p:tgtEl>
                                        <p:attrNameLst>
                                          <p:attrName>style.visibility</p:attrName>
                                        </p:attrNameLst>
                                      </p:cBhvr>
                                      <p:to>
                                        <p:strVal val="visible"/>
                                      </p:to>
                                    </p:set>
                                    <p:anim calcmode="lin" valueType="num">
                                      <p:cBhvr>
                                        <p:cTn id="17" dur="500" fill="hold"/>
                                        <p:tgtEl>
                                          <p:spTgt spid="14344"/>
                                        </p:tgtEl>
                                        <p:attrNameLst>
                                          <p:attrName>ppt_x</p:attrName>
                                        </p:attrNameLst>
                                      </p:cBhvr>
                                      <p:tavLst>
                                        <p:tav tm="0">
                                          <p:val>
                                            <p:strVal val="#ppt_x-#ppt_w/2"/>
                                          </p:val>
                                        </p:tav>
                                        <p:tav tm="100000">
                                          <p:val>
                                            <p:strVal val="#ppt_x"/>
                                          </p:val>
                                        </p:tav>
                                      </p:tavLst>
                                    </p:anim>
                                    <p:anim calcmode="lin" valueType="num">
                                      <p:cBhvr>
                                        <p:cTn id="18" dur="500" fill="hold"/>
                                        <p:tgtEl>
                                          <p:spTgt spid="14344"/>
                                        </p:tgtEl>
                                        <p:attrNameLst>
                                          <p:attrName>ppt_y</p:attrName>
                                        </p:attrNameLst>
                                      </p:cBhvr>
                                      <p:tavLst>
                                        <p:tav tm="0">
                                          <p:val>
                                            <p:strVal val="#ppt_y"/>
                                          </p:val>
                                        </p:tav>
                                        <p:tav tm="100000">
                                          <p:val>
                                            <p:strVal val="#ppt_y"/>
                                          </p:val>
                                        </p:tav>
                                      </p:tavLst>
                                    </p:anim>
                                    <p:anim calcmode="lin" valueType="num">
                                      <p:cBhvr>
                                        <p:cTn id="19" dur="500" fill="hold"/>
                                        <p:tgtEl>
                                          <p:spTgt spid="14344"/>
                                        </p:tgtEl>
                                        <p:attrNameLst>
                                          <p:attrName>ppt_w</p:attrName>
                                        </p:attrNameLst>
                                      </p:cBhvr>
                                      <p:tavLst>
                                        <p:tav tm="0">
                                          <p:val>
                                            <p:fltVal val="0.000000"/>
                                          </p:val>
                                        </p:tav>
                                        <p:tav tm="100000">
                                          <p:val>
                                            <p:strVal val="#ppt_w"/>
                                          </p:val>
                                        </p:tav>
                                      </p:tavLst>
                                    </p:anim>
                                    <p:anim calcmode="lin" valueType="num">
                                      <p:cBhvr>
                                        <p:cTn id="20" dur="500" fill="hold"/>
                                        <p:tgtEl>
                                          <p:spTgt spid="14344"/>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10" fill="hold" grpId="0" nodeType="afterEffect">
                                  <p:stCondLst>
                                    <p:cond delay="0"/>
                                  </p:stCondLst>
                                  <p:childTnLst>
                                    <p:set>
                                      <p:cBhvr>
                                        <p:cTn id="23" dur="1" fill="hold">
                                          <p:stCondLst>
                                            <p:cond delay="0"/>
                                          </p:stCondLst>
                                        </p:cTn>
                                        <p:tgtEl>
                                          <p:spTgt spid="14341"/>
                                        </p:tgtEl>
                                        <p:attrNameLst>
                                          <p:attrName>style.visibility</p:attrName>
                                        </p:attrNameLst>
                                      </p:cBhvr>
                                      <p:to>
                                        <p:strVal val="visible"/>
                                      </p:to>
                                    </p:set>
                                    <p:anim calcmode="lin" valueType="num">
                                      <p:cBhvr>
                                        <p:cTn id="24" dur="500" fill="hold"/>
                                        <p:tgtEl>
                                          <p:spTgt spid="14341"/>
                                        </p:tgtEl>
                                        <p:attrNameLst>
                                          <p:attrName>ppt_w</p:attrName>
                                        </p:attrNameLst>
                                      </p:cBhvr>
                                      <p:tavLst>
                                        <p:tav tm="0">
                                          <p:val>
                                            <p:fltVal val="0.000000"/>
                                          </p:val>
                                        </p:tav>
                                        <p:tav tm="100000">
                                          <p:val>
                                            <p:strVal val="#ppt_w"/>
                                          </p:val>
                                        </p:tav>
                                      </p:tavLst>
                                    </p:anim>
                                    <p:anim calcmode="lin" valueType="num">
                                      <p:cBhvr>
                                        <p:cTn id="25" dur="500" fill="hold"/>
                                        <p:tgtEl>
                                          <p:spTgt spid="14341"/>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16" presetClass="entr" presetSubtype="42" fill="hold" grpId="0" nodeType="afterEffect">
                                  <p:stCondLst>
                                    <p:cond delay="0"/>
                                  </p:stCondLst>
                                  <p:childTnLst>
                                    <p:set>
                                      <p:cBhvr>
                                        <p:cTn id="28" dur="1" fill="hold">
                                          <p:stCondLst>
                                            <p:cond delay="0"/>
                                          </p:stCondLst>
                                        </p:cTn>
                                        <p:tgtEl>
                                          <p:spTgt spid="14347"/>
                                        </p:tgtEl>
                                        <p:attrNameLst>
                                          <p:attrName>style.visibility</p:attrName>
                                        </p:attrNameLst>
                                      </p:cBhvr>
                                      <p:to>
                                        <p:strVal val="visible"/>
                                      </p:to>
                                    </p:set>
                                    <p:animEffect transition="in" filter="barn(outHorizontal)">
                                      <p:cBhvr>
                                        <p:cTn id="29" dur="500"/>
                                        <p:tgtEl>
                                          <p:spTgt spid="14347"/>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8" fill="hold" nodeType="clickEffect">
                                  <p:stCondLst>
                                    <p:cond delay="0"/>
                                  </p:stCondLst>
                                  <p:childTnLst>
                                    <p:set>
                                      <p:cBhvr>
                                        <p:cTn id="33" dur="1" fill="hold">
                                          <p:stCondLst>
                                            <p:cond delay="0"/>
                                          </p:stCondLst>
                                        </p:cTn>
                                        <p:tgtEl>
                                          <p:spTgt spid="14345"/>
                                        </p:tgtEl>
                                        <p:attrNameLst>
                                          <p:attrName>style.visibility</p:attrName>
                                        </p:attrNameLst>
                                      </p:cBhvr>
                                      <p:to>
                                        <p:strVal val="visible"/>
                                      </p:to>
                                    </p:set>
                                    <p:anim calcmode="lin" valueType="num">
                                      <p:cBhvr>
                                        <p:cTn id="34" dur="500" fill="hold"/>
                                        <p:tgtEl>
                                          <p:spTgt spid="14345"/>
                                        </p:tgtEl>
                                        <p:attrNameLst>
                                          <p:attrName>ppt_x</p:attrName>
                                        </p:attrNameLst>
                                      </p:cBhvr>
                                      <p:tavLst>
                                        <p:tav tm="0">
                                          <p:val>
                                            <p:strVal val="#ppt_x-#ppt_w/2"/>
                                          </p:val>
                                        </p:tav>
                                        <p:tav tm="100000">
                                          <p:val>
                                            <p:strVal val="#ppt_x"/>
                                          </p:val>
                                        </p:tav>
                                      </p:tavLst>
                                    </p:anim>
                                    <p:anim calcmode="lin" valueType="num">
                                      <p:cBhvr>
                                        <p:cTn id="35" dur="500" fill="hold"/>
                                        <p:tgtEl>
                                          <p:spTgt spid="14345"/>
                                        </p:tgtEl>
                                        <p:attrNameLst>
                                          <p:attrName>ppt_y</p:attrName>
                                        </p:attrNameLst>
                                      </p:cBhvr>
                                      <p:tavLst>
                                        <p:tav tm="0">
                                          <p:val>
                                            <p:strVal val="#ppt_y"/>
                                          </p:val>
                                        </p:tav>
                                        <p:tav tm="100000">
                                          <p:val>
                                            <p:strVal val="#ppt_y"/>
                                          </p:val>
                                        </p:tav>
                                      </p:tavLst>
                                    </p:anim>
                                    <p:anim calcmode="lin" valueType="num">
                                      <p:cBhvr>
                                        <p:cTn id="36" dur="500" fill="hold"/>
                                        <p:tgtEl>
                                          <p:spTgt spid="14345"/>
                                        </p:tgtEl>
                                        <p:attrNameLst>
                                          <p:attrName>ppt_w</p:attrName>
                                        </p:attrNameLst>
                                      </p:cBhvr>
                                      <p:tavLst>
                                        <p:tav tm="0">
                                          <p:val>
                                            <p:fltVal val="0.000000"/>
                                          </p:val>
                                        </p:tav>
                                        <p:tav tm="100000">
                                          <p:val>
                                            <p:strVal val="#ppt_w"/>
                                          </p:val>
                                        </p:tav>
                                      </p:tavLst>
                                    </p:anim>
                                    <p:anim calcmode="lin" valueType="num">
                                      <p:cBhvr>
                                        <p:cTn id="37" dur="500" fill="hold"/>
                                        <p:tgtEl>
                                          <p:spTgt spid="14345"/>
                                        </p:tgtEl>
                                        <p:attrNameLst>
                                          <p:attrName>ppt_h</p:attrName>
                                        </p:attrNameLst>
                                      </p:cBhvr>
                                      <p:tavLst>
                                        <p:tav tm="0">
                                          <p:val>
                                            <p:strVal val="#ppt_h"/>
                                          </p:val>
                                        </p:tav>
                                        <p:tav tm="100000">
                                          <p:val>
                                            <p:strVal val="#ppt_h"/>
                                          </p:val>
                                        </p:tav>
                                      </p:tavLst>
                                    </p:anim>
                                  </p:childTnLst>
                                </p:cTn>
                              </p:par>
                            </p:childTnLst>
                          </p:cTn>
                        </p:par>
                        <p:par>
                          <p:cTn id="38" fill="hold">
                            <p:stCondLst>
                              <p:cond delay="500"/>
                            </p:stCondLst>
                            <p:childTnLst>
                              <p:par>
                                <p:cTn id="39" presetID="17" presetClass="entr" presetSubtype="10" fill="hold" grpId="0" nodeType="afterEffect">
                                  <p:stCondLst>
                                    <p:cond delay="0"/>
                                  </p:stCondLst>
                                  <p:childTnLst>
                                    <p:set>
                                      <p:cBhvr>
                                        <p:cTn id="40" dur="1" fill="hold">
                                          <p:stCondLst>
                                            <p:cond delay="0"/>
                                          </p:stCondLst>
                                        </p:cTn>
                                        <p:tgtEl>
                                          <p:spTgt spid="14342"/>
                                        </p:tgtEl>
                                        <p:attrNameLst>
                                          <p:attrName>style.visibility</p:attrName>
                                        </p:attrNameLst>
                                      </p:cBhvr>
                                      <p:to>
                                        <p:strVal val="visible"/>
                                      </p:to>
                                    </p:set>
                                    <p:anim calcmode="lin" valueType="num">
                                      <p:cBhvr>
                                        <p:cTn id="41" dur="500" fill="hold"/>
                                        <p:tgtEl>
                                          <p:spTgt spid="14342"/>
                                        </p:tgtEl>
                                        <p:attrNameLst>
                                          <p:attrName>ppt_w</p:attrName>
                                        </p:attrNameLst>
                                      </p:cBhvr>
                                      <p:tavLst>
                                        <p:tav tm="0">
                                          <p:val>
                                            <p:fltVal val="0.000000"/>
                                          </p:val>
                                        </p:tav>
                                        <p:tav tm="100000">
                                          <p:val>
                                            <p:strVal val="#ppt_w"/>
                                          </p:val>
                                        </p:tav>
                                      </p:tavLst>
                                    </p:anim>
                                    <p:anim calcmode="lin" valueType="num">
                                      <p:cBhvr>
                                        <p:cTn id="42" dur="500" fill="hold"/>
                                        <p:tgtEl>
                                          <p:spTgt spid="14342"/>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14346"/>
                                        </p:tgtEl>
                                        <p:attrNameLst>
                                          <p:attrName>style.visibility</p:attrName>
                                        </p:attrNameLst>
                                      </p:cBhvr>
                                      <p:to>
                                        <p:strVal val="visible"/>
                                      </p:to>
                                    </p:set>
                                    <p:anim calcmode="lin" valueType="num">
                                      <p:cBhvr>
                                        <p:cTn id="47" dur="500" fill="hold"/>
                                        <p:tgtEl>
                                          <p:spTgt spid="14346"/>
                                        </p:tgtEl>
                                        <p:attrNameLst>
                                          <p:attrName>ppt_x</p:attrName>
                                        </p:attrNameLst>
                                      </p:cBhvr>
                                      <p:tavLst>
                                        <p:tav tm="0">
                                          <p:val>
                                            <p:strVal val="#ppt_x-#ppt_w/2"/>
                                          </p:val>
                                        </p:tav>
                                        <p:tav tm="100000">
                                          <p:val>
                                            <p:strVal val="#ppt_x"/>
                                          </p:val>
                                        </p:tav>
                                      </p:tavLst>
                                    </p:anim>
                                    <p:anim calcmode="lin" valueType="num">
                                      <p:cBhvr>
                                        <p:cTn id="48" dur="500" fill="hold"/>
                                        <p:tgtEl>
                                          <p:spTgt spid="14346"/>
                                        </p:tgtEl>
                                        <p:attrNameLst>
                                          <p:attrName>ppt_y</p:attrName>
                                        </p:attrNameLst>
                                      </p:cBhvr>
                                      <p:tavLst>
                                        <p:tav tm="0">
                                          <p:val>
                                            <p:strVal val="#ppt_y"/>
                                          </p:val>
                                        </p:tav>
                                        <p:tav tm="100000">
                                          <p:val>
                                            <p:strVal val="#ppt_y"/>
                                          </p:val>
                                        </p:tav>
                                      </p:tavLst>
                                    </p:anim>
                                    <p:anim calcmode="lin" valueType="num">
                                      <p:cBhvr>
                                        <p:cTn id="49" dur="500" fill="hold"/>
                                        <p:tgtEl>
                                          <p:spTgt spid="14346"/>
                                        </p:tgtEl>
                                        <p:attrNameLst>
                                          <p:attrName>ppt_w</p:attrName>
                                        </p:attrNameLst>
                                      </p:cBhvr>
                                      <p:tavLst>
                                        <p:tav tm="0">
                                          <p:val>
                                            <p:fltVal val="0.000000"/>
                                          </p:val>
                                        </p:tav>
                                        <p:tav tm="100000">
                                          <p:val>
                                            <p:strVal val="#ppt_w"/>
                                          </p:val>
                                        </p:tav>
                                      </p:tavLst>
                                    </p:anim>
                                    <p:anim calcmode="lin" valueType="num">
                                      <p:cBhvr>
                                        <p:cTn id="50" dur="500" fill="hold"/>
                                        <p:tgtEl>
                                          <p:spTgt spid="14346"/>
                                        </p:tgtEl>
                                        <p:attrNameLst>
                                          <p:attrName>ppt_h</p:attrName>
                                        </p:attrNameLst>
                                      </p:cBhvr>
                                      <p:tavLst>
                                        <p:tav tm="0">
                                          <p:val>
                                            <p:strVal val="#ppt_h"/>
                                          </p:val>
                                        </p:tav>
                                        <p:tav tm="100000">
                                          <p:val>
                                            <p:strVal val="#ppt_h"/>
                                          </p:val>
                                        </p:tav>
                                      </p:tavLst>
                                    </p:anim>
                                  </p:childTnLst>
                                </p:cTn>
                              </p:par>
                            </p:childTnLst>
                          </p:cTn>
                        </p:par>
                        <p:par>
                          <p:cTn id="51" fill="hold">
                            <p:stCondLst>
                              <p:cond delay="500"/>
                            </p:stCondLst>
                            <p:childTnLst>
                              <p:par>
                                <p:cTn id="52" presetID="17" presetClass="entr" presetSubtype="10" fill="hold" grpId="0" nodeType="afterEffect">
                                  <p:stCondLst>
                                    <p:cond delay="0"/>
                                  </p:stCondLst>
                                  <p:childTnLst>
                                    <p:set>
                                      <p:cBhvr>
                                        <p:cTn id="53" dur="1" fill="hold">
                                          <p:stCondLst>
                                            <p:cond delay="0"/>
                                          </p:stCondLst>
                                        </p:cTn>
                                        <p:tgtEl>
                                          <p:spTgt spid="14343"/>
                                        </p:tgtEl>
                                        <p:attrNameLst>
                                          <p:attrName>style.visibility</p:attrName>
                                        </p:attrNameLst>
                                      </p:cBhvr>
                                      <p:to>
                                        <p:strVal val="visible"/>
                                      </p:to>
                                    </p:set>
                                    <p:anim calcmode="lin" valueType="num">
                                      <p:cBhvr>
                                        <p:cTn id="54" dur="500" fill="hold"/>
                                        <p:tgtEl>
                                          <p:spTgt spid="14343"/>
                                        </p:tgtEl>
                                        <p:attrNameLst>
                                          <p:attrName>ppt_w</p:attrName>
                                        </p:attrNameLst>
                                      </p:cBhvr>
                                      <p:tavLst>
                                        <p:tav tm="0">
                                          <p:val>
                                            <p:fltVal val="0.000000"/>
                                          </p:val>
                                        </p:tav>
                                        <p:tav tm="100000">
                                          <p:val>
                                            <p:strVal val="#ppt_w"/>
                                          </p:val>
                                        </p:tav>
                                      </p:tavLst>
                                    </p:anim>
                                    <p:anim calcmode="lin" valueType="num">
                                      <p:cBhvr>
                                        <p:cTn id="55" dur="500" fill="hold"/>
                                        <p:tgtEl>
                                          <p:spTgt spid="14343"/>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42" fill="hold" nodeType="clickEffect">
                                  <p:stCondLst>
                                    <p:cond delay="0"/>
                                  </p:stCondLst>
                                  <p:childTnLst>
                                    <p:set>
                                      <p:cBhvr>
                                        <p:cTn id="59" dur="1" fill="hold">
                                          <p:stCondLst>
                                            <p:cond delay="0"/>
                                          </p:stCondLst>
                                        </p:cTn>
                                        <p:tgtEl>
                                          <p:spTgt spid="14353"/>
                                        </p:tgtEl>
                                        <p:attrNameLst>
                                          <p:attrName>style.visibility</p:attrName>
                                        </p:attrNameLst>
                                      </p:cBhvr>
                                      <p:to>
                                        <p:strVal val="visible"/>
                                      </p:to>
                                    </p:set>
                                    <p:animEffect transition="in" filter="barn(outHorizontal)">
                                      <p:cBhvr>
                                        <p:cTn id="60" dur="500"/>
                                        <p:tgtEl>
                                          <p:spTgt spid="14353"/>
                                        </p:tgtEl>
                                      </p:cBhvr>
                                    </p:animEffect>
                                  </p:childTnLst>
                                </p:cTn>
                              </p:par>
                            </p:childTnLst>
                          </p:cTn>
                        </p:par>
                        <p:par>
                          <p:cTn id="61" fill="hold">
                            <p:stCondLst>
                              <p:cond delay="500"/>
                            </p:stCondLst>
                            <p:childTnLst>
                              <p:par>
                                <p:cTn id="62" presetID="17" presetClass="entr" presetSubtype="2" fill="hold" nodeType="afterEffect">
                                  <p:stCondLst>
                                    <p:cond delay="0"/>
                                  </p:stCondLst>
                                  <p:childTnLst>
                                    <p:set>
                                      <p:cBhvr>
                                        <p:cTn id="63" dur="1" fill="hold">
                                          <p:stCondLst>
                                            <p:cond delay="0"/>
                                          </p:stCondLst>
                                        </p:cTn>
                                        <p:tgtEl>
                                          <p:spTgt spid="14352"/>
                                        </p:tgtEl>
                                        <p:attrNameLst>
                                          <p:attrName>style.visibility</p:attrName>
                                        </p:attrNameLst>
                                      </p:cBhvr>
                                      <p:to>
                                        <p:strVal val="visible"/>
                                      </p:to>
                                    </p:set>
                                    <p:anim calcmode="lin" valueType="num">
                                      <p:cBhvr>
                                        <p:cTn id="64" dur="500" fill="hold"/>
                                        <p:tgtEl>
                                          <p:spTgt spid="14352"/>
                                        </p:tgtEl>
                                        <p:attrNameLst>
                                          <p:attrName>ppt_x</p:attrName>
                                        </p:attrNameLst>
                                      </p:cBhvr>
                                      <p:tavLst>
                                        <p:tav tm="0">
                                          <p:val>
                                            <p:strVal val="#ppt_x+#ppt_w/2"/>
                                          </p:val>
                                        </p:tav>
                                        <p:tav tm="100000">
                                          <p:val>
                                            <p:strVal val="#ppt_x"/>
                                          </p:val>
                                        </p:tav>
                                      </p:tavLst>
                                    </p:anim>
                                    <p:anim calcmode="lin" valueType="num">
                                      <p:cBhvr>
                                        <p:cTn id="65" dur="500" fill="hold"/>
                                        <p:tgtEl>
                                          <p:spTgt spid="14352"/>
                                        </p:tgtEl>
                                        <p:attrNameLst>
                                          <p:attrName>ppt_y</p:attrName>
                                        </p:attrNameLst>
                                      </p:cBhvr>
                                      <p:tavLst>
                                        <p:tav tm="0">
                                          <p:val>
                                            <p:strVal val="#ppt_y"/>
                                          </p:val>
                                        </p:tav>
                                        <p:tav tm="100000">
                                          <p:val>
                                            <p:strVal val="#ppt_y"/>
                                          </p:val>
                                        </p:tav>
                                      </p:tavLst>
                                    </p:anim>
                                    <p:anim calcmode="lin" valueType="num">
                                      <p:cBhvr>
                                        <p:cTn id="66" dur="500" fill="hold"/>
                                        <p:tgtEl>
                                          <p:spTgt spid="14352"/>
                                        </p:tgtEl>
                                        <p:attrNameLst>
                                          <p:attrName>ppt_w</p:attrName>
                                        </p:attrNameLst>
                                      </p:cBhvr>
                                      <p:tavLst>
                                        <p:tav tm="0">
                                          <p:val>
                                            <p:fltVal val="0.000000"/>
                                          </p:val>
                                        </p:tav>
                                        <p:tav tm="100000">
                                          <p:val>
                                            <p:strVal val="#ppt_w"/>
                                          </p:val>
                                        </p:tav>
                                      </p:tavLst>
                                    </p:anim>
                                    <p:anim calcmode="lin" valueType="num">
                                      <p:cBhvr>
                                        <p:cTn id="67" dur="500" fill="hold"/>
                                        <p:tgtEl>
                                          <p:spTgt spid="14352"/>
                                        </p:tgtEl>
                                        <p:attrNameLst>
                                          <p:attrName>ppt_h</p:attrName>
                                        </p:attrNameLst>
                                      </p:cBhvr>
                                      <p:tavLst>
                                        <p:tav tm="0">
                                          <p:val>
                                            <p:strVal val="#ppt_h"/>
                                          </p:val>
                                        </p:tav>
                                        <p:tav tm="100000">
                                          <p:val>
                                            <p:strVal val="#ppt_h"/>
                                          </p:val>
                                        </p:tav>
                                      </p:tavLst>
                                    </p:anim>
                                  </p:childTnLst>
                                </p:cTn>
                              </p:par>
                            </p:childTnLst>
                          </p:cTn>
                        </p:par>
                        <p:par>
                          <p:cTn id="68" fill="hold">
                            <p:stCondLst>
                              <p:cond delay="1000"/>
                            </p:stCondLst>
                            <p:childTnLst>
                              <p:par>
                                <p:cTn id="69" presetID="17" presetClass="entr" presetSubtype="10" fill="hold" grpId="0" nodeType="afterEffect">
                                  <p:stCondLst>
                                    <p:cond delay="0"/>
                                  </p:stCondLst>
                                  <p:childTnLst>
                                    <p:set>
                                      <p:cBhvr>
                                        <p:cTn id="70" dur="1" fill="hold">
                                          <p:stCondLst>
                                            <p:cond delay="0"/>
                                          </p:stCondLst>
                                        </p:cTn>
                                        <p:tgtEl>
                                          <p:spTgt spid="14351"/>
                                        </p:tgtEl>
                                        <p:attrNameLst>
                                          <p:attrName>style.visibility</p:attrName>
                                        </p:attrNameLst>
                                      </p:cBhvr>
                                      <p:to>
                                        <p:strVal val="visible"/>
                                      </p:to>
                                    </p:set>
                                    <p:anim calcmode="lin" valueType="num">
                                      <p:cBhvr>
                                        <p:cTn id="71" dur="500" fill="hold"/>
                                        <p:tgtEl>
                                          <p:spTgt spid="14351"/>
                                        </p:tgtEl>
                                        <p:attrNameLst>
                                          <p:attrName>ppt_w</p:attrName>
                                        </p:attrNameLst>
                                      </p:cBhvr>
                                      <p:tavLst>
                                        <p:tav tm="0">
                                          <p:val>
                                            <p:fltVal val="0.000000"/>
                                          </p:val>
                                        </p:tav>
                                        <p:tav tm="100000">
                                          <p:val>
                                            <p:strVal val="#ppt_w"/>
                                          </p:val>
                                        </p:tav>
                                      </p:tavLst>
                                    </p:anim>
                                    <p:anim calcmode="lin" valueType="num">
                                      <p:cBhvr>
                                        <p:cTn id="72" dur="500" fill="hold"/>
                                        <p:tgtEl>
                                          <p:spTgt spid="143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P spid="14342" grpId="0"/>
      <p:bldP spid="14343" grpId="0"/>
      <p:bldP spid="14347" grpId="0"/>
      <p:bldP spid="1435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8" name="Picture 2" descr="01"/>
          <p:cNvPicPr>
            <a:picLocks noGrp="1" noChangeAspect="1"/>
          </p:cNvPicPr>
          <p:nvPr>
            <p:ph idx="1"/>
          </p:nvPr>
        </p:nvPicPr>
        <p:blipFill>
          <a:blip r:embed="rId1"/>
          <a:srcRect/>
          <a:stretch>
            <a:fillRect/>
          </a:stretch>
        </p:blipFill>
        <p:spPr>
          <a:xfrm>
            <a:off x="2247900" y="2286000"/>
            <a:ext cx="6134100" cy="4103688"/>
          </a:xfrm>
          <a:ln/>
        </p:spPr>
      </p:pic>
      <p:sp>
        <p:nvSpPr>
          <p:cNvPr id="75779" name="Text Box 3"/>
          <p:cNvSpPr txBox="1"/>
          <p:nvPr/>
        </p:nvSpPr>
        <p:spPr>
          <a:xfrm>
            <a:off x="571500" y="609600"/>
            <a:ext cx="41910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
        <p:nvSpPr>
          <p:cNvPr id="92164" name="Text Box 4"/>
          <p:cNvSpPr txBox="1"/>
          <p:nvPr/>
        </p:nvSpPr>
        <p:spPr>
          <a:xfrm>
            <a:off x="1333500" y="1524000"/>
            <a:ext cx="33147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CaÙc ñöôøng trung thaát</a:t>
            </a:r>
            <a:endParaRPr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92164"/>
                                        </p:tgtEl>
                                        <p:attrNameLst>
                                          <p:attrName>style.visibility</p:attrName>
                                        </p:attrNameLst>
                                      </p:cBhvr>
                                      <p:to>
                                        <p:strVal val="visible"/>
                                      </p:to>
                                    </p:set>
                                    <p:anim calcmode="lin" valueType="num">
                                      <p:cBhvr>
                                        <p:cTn id="7" dur="500" fill="hold"/>
                                        <p:tgtEl>
                                          <p:spTgt spid="92164"/>
                                        </p:tgtEl>
                                        <p:attrNameLst>
                                          <p:attrName>ppt_w</p:attrName>
                                        </p:attrNameLst>
                                      </p:cBhvr>
                                      <p:tavLst>
                                        <p:tav tm="0">
                                          <p:val>
                                            <p:fltVal val="0.000000"/>
                                          </p:val>
                                        </p:tav>
                                        <p:tav tm="100000">
                                          <p:val>
                                            <p:strVal val="#ppt_w"/>
                                          </p:val>
                                        </p:tav>
                                      </p:tavLst>
                                    </p:anim>
                                    <p:anim calcmode="lin" valueType="num">
                                      <p:cBhvr>
                                        <p:cTn id="8" dur="500" fill="hold"/>
                                        <p:tgtEl>
                                          <p:spTgt spid="921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Text Box 3"/>
          <p:cNvSpPr txBox="1"/>
          <p:nvPr/>
        </p:nvSpPr>
        <p:spPr>
          <a:xfrm>
            <a:off x="571500" y="609600"/>
            <a:ext cx="41910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
        <p:nvSpPr>
          <p:cNvPr id="15364" name="Text Box 4"/>
          <p:cNvSpPr txBox="1"/>
          <p:nvPr/>
        </p:nvSpPr>
        <p:spPr>
          <a:xfrm>
            <a:off x="1333500" y="1524000"/>
            <a:ext cx="33147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CaÙc ñöôøng trung thaát</a:t>
            </a:r>
            <a:endParaRPr b="1" dirty="0">
              <a:solidFill>
                <a:schemeClr val="accent1"/>
              </a:solidFill>
              <a:latin typeface="VNI-Times" pitchFamily="2" charset="0"/>
              <a:ea typeface="Arial" panose="020B0604020202020204" pitchFamily="34" charset="0"/>
            </a:endParaRPr>
          </a:p>
        </p:txBody>
      </p:sp>
      <p:pic>
        <p:nvPicPr>
          <p:cNvPr id="15365" name="Picture 5" descr="PCY-869-1-2"/>
          <p:cNvPicPr>
            <a:picLocks noChangeAspect="1"/>
          </p:cNvPicPr>
          <p:nvPr/>
        </p:nvPicPr>
        <p:blipFill>
          <a:blip r:embed="rId1"/>
          <a:stretch>
            <a:fillRect/>
          </a:stretch>
        </p:blipFill>
        <p:spPr>
          <a:xfrm>
            <a:off x="5562600" y="728663"/>
            <a:ext cx="3938588" cy="5400675"/>
          </a:xfrm>
          <a:prstGeom prst="rect">
            <a:avLst/>
          </a:prstGeom>
          <a:noFill/>
          <a:ln w="28575" cap="flat" cmpd="sng">
            <a:solidFill>
              <a:schemeClr val="bg1"/>
            </a:solidFill>
            <a:prstDash val="solid"/>
            <a:miter/>
            <a:headEnd type="none" w="med" len="med"/>
            <a:tailEnd type="none" w="med" len="med"/>
          </a:ln>
        </p:spPr>
      </p:pic>
      <p:grpSp>
        <p:nvGrpSpPr>
          <p:cNvPr id="15375" name="Group 15"/>
          <p:cNvGrpSpPr/>
          <p:nvPr/>
        </p:nvGrpSpPr>
        <p:grpSpPr>
          <a:xfrm>
            <a:off x="6324600" y="3657600"/>
            <a:ext cx="1143000" cy="1143000"/>
            <a:chOff x="3984" y="2304"/>
            <a:chExt cx="720" cy="720"/>
          </a:xfrm>
        </p:grpSpPr>
        <p:sp>
          <p:nvSpPr>
            <p:cNvPr id="76811" name="Line 6"/>
            <p:cNvSpPr/>
            <p:nvPr/>
          </p:nvSpPr>
          <p:spPr>
            <a:xfrm>
              <a:off x="3984" y="2304"/>
              <a:ext cx="480" cy="0"/>
            </a:xfrm>
            <a:prstGeom prst="line">
              <a:avLst/>
            </a:prstGeom>
            <a:ln w="28575" cap="flat" cmpd="sng">
              <a:solidFill>
                <a:srgbClr val="FFFF00"/>
              </a:solidFill>
              <a:prstDash val="solid"/>
              <a:headEnd type="none" w="med" len="med"/>
              <a:tailEnd type="triangle" w="med" len="med"/>
            </a:ln>
          </p:spPr>
        </p:sp>
        <p:sp>
          <p:nvSpPr>
            <p:cNvPr id="76812" name="Line 8"/>
            <p:cNvSpPr/>
            <p:nvPr/>
          </p:nvSpPr>
          <p:spPr>
            <a:xfrm>
              <a:off x="4224" y="2688"/>
              <a:ext cx="384" cy="0"/>
            </a:xfrm>
            <a:prstGeom prst="line">
              <a:avLst/>
            </a:prstGeom>
            <a:ln w="28575" cap="flat" cmpd="sng">
              <a:solidFill>
                <a:srgbClr val="FFFF00"/>
              </a:solidFill>
              <a:prstDash val="solid"/>
              <a:headEnd type="none" w="med" len="med"/>
              <a:tailEnd type="triangle" w="med" len="med"/>
            </a:ln>
          </p:spPr>
        </p:sp>
        <p:sp>
          <p:nvSpPr>
            <p:cNvPr id="76813" name="Line 10"/>
            <p:cNvSpPr/>
            <p:nvPr/>
          </p:nvSpPr>
          <p:spPr>
            <a:xfrm>
              <a:off x="4416" y="3024"/>
              <a:ext cx="288" cy="0"/>
            </a:xfrm>
            <a:prstGeom prst="line">
              <a:avLst/>
            </a:prstGeom>
            <a:ln w="28575" cap="flat" cmpd="sng">
              <a:solidFill>
                <a:srgbClr val="FFFF00"/>
              </a:solidFill>
              <a:prstDash val="solid"/>
              <a:headEnd type="none" w="med" len="med"/>
              <a:tailEnd type="triangle" w="med" len="med"/>
            </a:ln>
          </p:spPr>
        </p:sp>
      </p:grpSp>
      <p:grpSp>
        <p:nvGrpSpPr>
          <p:cNvPr id="15374" name="Group 14"/>
          <p:cNvGrpSpPr/>
          <p:nvPr/>
        </p:nvGrpSpPr>
        <p:grpSpPr>
          <a:xfrm>
            <a:off x="7467600" y="3733800"/>
            <a:ext cx="1066800" cy="1066800"/>
            <a:chOff x="4704" y="2352"/>
            <a:chExt cx="672" cy="672"/>
          </a:xfrm>
        </p:grpSpPr>
        <p:sp>
          <p:nvSpPr>
            <p:cNvPr id="76808" name="Line 7"/>
            <p:cNvSpPr/>
            <p:nvPr/>
          </p:nvSpPr>
          <p:spPr>
            <a:xfrm flipH="1">
              <a:off x="4944" y="2352"/>
              <a:ext cx="432" cy="0"/>
            </a:xfrm>
            <a:prstGeom prst="line">
              <a:avLst/>
            </a:prstGeom>
            <a:ln w="28575" cap="flat" cmpd="sng">
              <a:solidFill>
                <a:srgbClr val="FFFF00"/>
              </a:solidFill>
              <a:prstDash val="solid"/>
              <a:headEnd type="none" w="med" len="med"/>
              <a:tailEnd type="triangle" w="med" len="med"/>
            </a:ln>
          </p:spPr>
        </p:sp>
        <p:sp>
          <p:nvSpPr>
            <p:cNvPr id="76809" name="Line 9"/>
            <p:cNvSpPr/>
            <p:nvPr/>
          </p:nvSpPr>
          <p:spPr>
            <a:xfrm flipH="1">
              <a:off x="4704" y="2688"/>
              <a:ext cx="432" cy="0"/>
            </a:xfrm>
            <a:prstGeom prst="line">
              <a:avLst/>
            </a:prstGeom>
            <a:ln w="28575" cap="flat" cmpd="sng">
              <a:solidFill>
                <a:srgbClr val="FFFF00"/>
              </a:solidFill>
              <a:prstDash val="solid"/>
              <a:headEnd type="none" w="med" len="med"/>
              <a:tailEnd type="triangle" w="med" len="med"/>
            </a:ln>
          </p:spPr>
        </p:sp>
        <p:sp>
          <p:nvSpPr>
            <p:cNvPr id="76810" name="Line 12"/>
            <p:cNvSpPr/>
            <p:nvPr/>
          </p:nvSpPr>
          <p:spPr>
            <a:xfrm flipH="1">
              <a:off x="4704" y="3024"/>
              <a:ext cx="288" cy="0"/>
            </a:xfrm>
            <a:prstGeom prst="line">
              <a:avLst/>
            </a:prstGeom>
            <a:ln w="28575" cap="flat" cmpd="sng">
              <a:solidFill>
                <a:srgbClr val="FFFF00"/>
              </a:solidFill>
              <a:prstDash val="solid"/>
              <a:headEnd type="none" w="med" len="med"/>
              <a:tailEnd type="triangle" w="med" len="med"/>
            </a:ln>
          </p:spPr>
        </p:sp>
      </p:grpSp>
      <p:sp>
        <p:nvSpPr>
          <p:cNvPr id="15373" name="Text Box 13"/>
          <p:cNvSpPr txBox="1"/>
          <p:nvPr/>
        </p:nvSpPr>
        <p:spPr>
          <a:xfrm>
            <a:off x="838200" y="34290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Ñöôøng trung thaát tröôùc</a:t>
            </a:r>
            <a:endParaRPr sz="1800" b="1" dirty="0">
              <a:solidFill>
                <a:srgbClr val="66FFFF"/>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barn(outHorizontal)">
                                      <p:cBhvr>
                                        <p:cTn id="7" dur="500"/>
                                        <p:tgtEl>
                                          <p:spTgt spid="15365"/>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15364"/>
                                        </p:tgtEl>
                                        <p:attrNameLst>
                                          <p:attrName>style.visibility</p:attrName>
                                        </p:attrNameLst>
                                      </p:cBhvr>
                                      <p:to>
                                        <p:strVal val="visible"/>
                                      </p:to>
                                    </p:set>
                                    <p:anim calcmode="lin" valueType="num">
                                      <p:cBhvr>
                                        <p:cTn id="11" dur="500" fill="hold"/>
                                        <p:tgtEl>
                                          <p:spTgt spid="15364"/>
                                        </p:tgtEl>
                                        <p:attrNameLst>
                                          <p:attrName>ppt_w</p:attrName>
                                        </p:attrNameLst>
                                      </p:cBhvr>
                                      <p:tavLst>
                                        <p:tav tm="0">
                                          <p:val>
                                            <p:fltVal val="0.000000"/>
                                          </p:val>
                                        </p:tav>
                                        <p:tav tm="100000">
                                          <p:val>
                                            <p:strVal val="#ppt_w"/>
                                          </p:val>
                                        </p:tav>
                                      </p:tavLst>
                                    </p:anim>
                                    <p:anim calcmode="lin" valueType="num">
                                      <p:cBhvr>
                                        <p:cTn id="12" dur="500" fill="hold"/>
                                        <p:tgtEl>
                                          <p:spTgt spid="1536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15375"/>
                                        </p:tgtEl>
                                        <p:attrNameLst>
                                          <p:attrName>style.visibility</p:attrName>
                                        </p:attrNameLst>
                                      </p:cBhvr>
                                      <p:to>
                                        <p:strVal val="visible"/>
                                      </p:to>
                                    </p:set>
                                    <p:anim calcmode="lin" valueType="num">
                                      <p:cBhvr>
                                        <p:cTn id="17" dur="500" fill="hold"/>
                                        <p:tgtEl>
                                          <p:spTgt spid="15375"/>
                                        </p:tgtEl>
                                        <p:attrNameLst>
                                          <p:attrName>ppt_x</p:attrName>
                                        </p:attrNameLst>
                                      </p:cBhvr>
                                      <p:tavLst>
                                        <p:tav tm="0">
                                          <p:val>
                                            <p:strVal val="#ppt_x-#ppt_w/2"/>
                                          </p:val>
                                        </p:tav>
                                        <p:tav tm="100000">
                                          <p:val>
                                            <p:strVal val="#ppt_x"/>
                                          </p:val>
                                        </p:tav>
                                      </p:tavLst>
                                    </p:anim>
                                    <p:anim calcmode="lin" valueType="num">
                                      <p:cBhvr>
                                        <p:cTn id="18" dur="500" fill="hold"/>
                                        <p:tgtEl>
                                          <p:spTgt spid="15375"/>
                                        </p:tgtEl>
                                        <p:attrNameLst>
                                          <p:attrName>ppt_y</p:attrName>
                                        </p:attrNameLst>
                                      </p:cBhvr>
                                      <p:tavLst>
                                        <p:tav tm="0">
                                          <p:val>
                                            <p:strVal val="#ppt_y"/>
                                          </p:val>
                                        </p:tav>
                                        <p:tav tm="100000">
                                          <p:val>
                                            <p:strVal val="#ppt_y"/>
                                          </p:val>
                                        </p:tav>
                                      </p:tavLst>
                                    </p:anim>
                                    <p:anim calcmode="lin" valueType="num">
                                      <p:cBhvr>
                                        <p:cTn id="19" dur="500" fill="hold"/>
                                        <p:tgtEl>
                                          <p:spTgt spid="15375"/>
                                        </p:tgtEl>
                                        <p:attrNameLst>
                                          <p:attrName>ppt_w</p:attrName>
                                        </p:attrNameLst>
                                      </p:cBhvr>
                                      <p:tavLst>
                                        <p:tav tm="0">
                                          <p:val>
                                            <p:fltVal val="0.000000"/>
                                          </p:val>
                                        </p:tav>
                                        <p:tav tm="100000">
                                          <p:val>
                                            <p:strVal val="#ppt_w"/>
                                          </p:val>
                                        </p:tav>
                                      </p:tavLst>
                                    </p:anim>
                                    <p:anim calcmode="lin" valueType="num">
                                      <p:cBhvr>
                                        <p:cTn id="20" dur="500" fill="hold"/>
                                        <p:tgtEl>
                                          <p:spTgt spid="15375"/>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2" fill="hold" nodeType="afterEffect">
                                  <p:stCondLst>
                                    <p:cond delay="0"/>
                                  </p:stCondLst>
                                  <p:childTnLst>
                                    <p:set>
                                      <p:cBhvr>
                                        <p:cTn id="23" dur="1" fill="hold">
                                          <p:stCondLst>
                                            <p:cond delay="0"/>
                                          </p:stCondLst>
                                        </p:cTn>
                                        <p:tgtEl>
                                          <p:spTgt spid="15374"/>
                                        </p:tgtEl>
                                        <p:attrNameLst>
                                          <p:attrName>style.visibility</p:attrName>
                                        </p:attrNameLst>
                                      </p:cBhvr>
                                      <p:to>
                                        <p:strVal val="visible"/>
                                      </p:to>
                                    </p:set>
                                    <p:anim calcmode="lin" valueType="num">
                                      <p:cBhvr>
                                        <p:cTn id="24" dur="500" fill="hold"/>
                                        <p:tgtEl>
                                          <p:spTgt spid="15374"/>
                                        </p:tgtEl>
                                        <p:attrNameLst>
                                          <p:attrName>ppt_x</p:attrName>
                                        </p:attrNameLst>
                                      </p:cBhvr>
                                      <p:tavLst>
                                        <p:tav tm="0">
                                          <p:val>
                                            <p:strVal val="#ppt_x+#ppt_w/2"/>
                                          </p:val>
                                        </p:tav>
                                        <p:tav tm="100000">
                                          <p:val>
                                            <p:strVal val="#ppt_x"/>
                                          </p:val>
                                        </p:tav>
                                      </p:tavLst>
                                    </p:anim>
                                    <p:anim calcmode="lin" valueType="num">
                                      <p:cBhvr>
                                        <p:cTn id="25" dur="500" fill="hold"/>
                                        <p:tgtEl>
                                          <p:spTgt spid="15374"/>
                                        </p:tgtEl>
                                        <p:attrNameLst>
                                          <p:attrName>ppt_y</p:attrName>
                                        </p:attrNameLst>
                                      </p:cBhvr>
                                      <p:tavLst>
                                        <p:tav tm="0">
                                          <p:val>
                                            <p:strVal val="#ppt_y"/>
                                          </p:val>
                                        </p:tav>
                                        <p:tav tm="100000">
                                          <p:val>
                                            <p:strVal val="#ppt_y"/>
                                          </p:val>
                                        </p:tav>
                                      </p:tavLst>
                                    </p:anim>
                                    <p:anim calcmode="lin" valueType="num">
                                      <p:cBhvr>
                                        <p:cTn id="26" dur="500" fill="hold"/>
                                        <p:tgtEl>
                                          <p:spTgt spid="15374"/>
                                        </p:tgtEl>
                                        <p:attrNameLst>
                                          <p:attrName>ppt_w</p:attrName>
                                        </p:attrNameLst>
                                      </p:cBhvr>
                                      <p:tavLst>
                                        <p:tav tm="0">
                                          <p:val>
                                            <p:fltVal val="0.000000"/>
                                          </p:val>
                                        </p:tav>
                                        <p:tav tm="100000">
                                          <p:val>
                                            <p:strVal val="#ppt_w"/>
                                          </p:val>
                                        </p:tav>
                                      </p:tavLst>
                                    </p:anim>
                                    <p:anim calcmode="lin" valueType="num">
                                      <p:cBhvr>
                                        <p:cTn id="27" dur="500" fill="hold"/>
                                        <p:tgtEl>
                                          <p:spTgt spid="15374"/>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15373"/>
                                        </p:tgtEl>
                                        <p:attrNameLst>
                                          <p:attrName>style.visibility</p:attrName>
                                        </p:attrNameLst>
                                      </p:cBhvr>
                                      <p:to>
                                        <p:strVal val="visible"/>
                                      </p:to>
                                    </p:set>
                                    <p:anim calcmode="lin" valueType="num">
                                      <p:cBhvr>
                                        <p:cTn id="32" dur="500" fill="hold"/>
                                        <p:tgtEl>
                                          <p:spTgt spid="15373"/>
                                        </p:tgtEl>
                                        <p:attrNameLst>
                                          <p:attrName>ppt_w</p:attrName>
                                        </p:attrNameLst>
                                      </p:cBhvr>
                                      <p:tavLst>
                                        <p:tav tm="0">
                                          <p:val>
                                            <p:fltVal val="0.000000"/>
                                          </p:val>
                                        </p:tav>
                                        <p:tav tm="100000">
                                          <p:val>
                                            <p:strVal val="#ppt_w"/>
                                          </p:val>
                                        </p:tav>
                                      </p:tavLst>
                                    </p:anim>
                                    <p:anim calcmode="lin" valueType="num">
                                      <p:cBhvr>
                                        <p:cTn id="33" dur="500" fill="hold"/>
                                        <p:tgtEl>
                                          <p:spTgt spid="153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7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2" descr="PCY-864-1-2"/>
          <p:cNvPicPr>
            <a:picLocks noChangeAspect="1"/>
          </p:cNvPicPr>
          <p:nvPr/>
        </p:nvPicPr>
        <p:blipFill>
          <a:blip r:embed="rId1"/>
          <a:stretch>
            <a:fillRect/>
          </a:stretch>
        </p:blipFill>
        <p:spPr>
          <a:xfrm>
            <a:off x="5486400" y="533400"/>
            <a:ext cx="4516438" cy="5400675"/>
          </a:xfrm>
          <a:prstGeom prst="rect">
            <a:avLst/>
          </a:prstGeom>
          <a:noFill/>
          <a:ln w="9525" cap="flat" cmpd="sng">
            <a:solidFill>
              <a:schemeClr val="bg1"/>
            </a:solidFill>
            <a:prstDash val="solid"/>
            <a:miter/>
            <a:headEnd type="none" w="med" len="med"/>
            <a:tailEnd type="none" w="med" len="med"/>
          </a:ln>
        </p:spPr>
      </p:pic>
      <p:sp>
        <p:nvSpPr>
          <p:cNvPr id="16390" name="Text Box 6"/>
          <p:cNvSpPr txBox="1"/>
          <p:nvPr/>
        </p:nvSpPr>
        <p:spPr>
          <a:xfrm>
            <a:off x="1866900" y="23622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Veine azygos</a:t>
            </a:r>
            <a:endParaRPr sz="1800" b="1" dirty="0">
              <a:solidFill>
                <a:srgbClr val="66FFFF"/>
              </a:solidFill>
              <a:latin typeface="VNI-Times" pitchFamily="2" charset="0"/>
              <a:ea typeface="Arial" panose="020B0604020202020204" pitchFamily="34" charset="0"/>
            </a:endParaRPr>
          </a:p>
        </p:txBody>
      </p:sp>
      <p:sp>
        <p:nvSpPr>
          <p:cNvPr id="16391" name="Line 7"/>
          <p:cNvSpPr/>
          <p:nvPr/>
        </p:nvSpPr>
        <p:spPr>
          <a:xfrm flipV="1">
            <a:off x="4038600" y="1600200"/>
            <a:ext cx="2819400" cy="2057400"/>
          </a:xfrm>
          <a:prstGeom prst="line">
            <a:avLst/>
          </a:prstGeom>
          <a:ln w="57150" cap="flat" cmpd="sng">
            <a:solidFill>
              <a:srgbClr val="FFFF00"/>
            </a:solidFill>
            <a:prstDash val="solid"/>
            <a:headEnd type="none" w="med" len="med"/>
            <a:tailEnd type="triangle" w="med" len="med"/>
          </a:ln>
        </p:spPr>
      </p:sp>
      <p:sp>
        <p:nvSpPr>
          <p:cNvPr id="77829" name="Text Box 8"/>
          <p:cNvSpPr txBox="1"/>
          <p:nvPr/>
        </p:nvSpPr>
        <p:spPr>
          <a:xfrm>
            <a:off x="571500" y="609600"/>
            <a:ext cx="41910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
        <p:nvSpPr>
          <p:cNvPr id="16393" name="Text Box 9"/>
          <p:cNvSpPr txBox="1"/>
          <p:nvPr/>
        </p:nvSpPr>
        <p:spPr>
          <a:xfrm>
            <a:off x="1333500" y="1524000"/>
            <a:ext cx="33147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CaÙc ñöôøng trung thaát</a:t>
            </a:r>
            <a:endParaRPr b="1" dirty="0">
              <a:solidFill>
                <a:schemeClr val="accent1"/>
              </a:solidFill>
              <a:latin typeface="VNI-Times" pitchFamily="2" charset="0"/>
              <a:ea typeface="Arial" panose="020B0604020202020204" pitchFamily="34" charset="0"/>
            </a:endParaRPr>
          </a:p>
        </p:txBody>
      </p:sp>
      <p:pic>
        <p:nvPicPr>
          <p:cNvPr id="77831" name="Picture 10"/>
          <p:cNvPicPr>
            <a:picLocks noChangeAspect="1"/>
          </p:cNvPicPr>
          <p:nvPr/>
        </p:nvPicPr>
        <p:blipFill>
          <a:blip r:embed="rId2"/>
          <a:srcRect r="5038"/>
          <a:stretch>
            <a:fillRect/>
          </a:stretch>
        </p:blipFill>
        <p:spPr>
          <a:xfrm>
            <a:off x="495300" y="2819400"/>
            <a:ext cx="3005138" cy="3810000"/>
          </a:xfrm>
          <a:prstGeom prst="rect">
            <a:avLst/>
          </a:prstGeom>
          <a:noFill/>
          <a:ln w="9525" cap="flat" cmpd="sng">
            <a:solidFill>
              <a:schemeClr val="folHlink"/>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arn(outHorizontal)">
                                      <p:cBhvr>
                                        <p:cTn id="7" dur="500"/>
                                        <p:tgtEl>
                                          <p:spTgt spid="16386"/>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16391"/>
                                        </p:tgtEl>
                                        <p:attrNameLst>
                                          <p:attrName>style.visibility</p:attrName>
                                        </p:attrNameLst>
                                      </p:cBhvr>
                                      <p:to>
                                        <p:strVal val="visible"/>
                                      </p:to>
                                    </p:set>
                                    <p:anim calcmode="lin" valueType="num">
                                      <p:cBhvr>
                                        <p:cTn id="11" dur="500" fill="hold"/>
                                        <p:tgtEl>
                                          <p:spTgt spid="16391"/>
                                        </p:tgtEl>
                                        <p:attrNameLst>
                                          <p:attrName>ppt_x</p:attrName>
                                        </p:attrNameLst>
                                      </p:cBhvr>
                                      <p:tavLst>
                                        <p:tav tm="0">
                                          <p:val>
                                            <p:strVal val="#ppt_x-#ppt_w/2"/>
                                          </p:val>
                                        </p:tav>
                                        <p:tav tm="100000">
                                          <p:val>
                                            <p:strVal val="#ppt_x"/>
                                          </p:val>
                                        </p:tav>
                                      </p:tavLst>
                                    </p:anim>
                                    <p:anim calcmode="lin" valueType="num">
                                      <p:cBhvr>
                                        <p:cTn id="12" dur="500" fill="hold"/>
                                        <p:tgtEl>
                                          <p:spTgt spid="16391"/>
                                        </p:tgtEl>
                                        <p:attrNameLst>
                                          <p:attrName>ppt_y</p:attrName>
                                        </p:attrNameLst>
                                      </p:cBhvr>
                                      <p:tavLst>
                                        <p:tav tm="0">
                                          <p:val>
                                            <p:strVal val="#ppt_y"/>
                                          </p:val>
                                        </p:tav>
                                        <p:tav tm="100000">
                                          <p:val>
                                            <p:strVal val="#ppt_y"/>
                                          </p:val>
                                        </p:tav>
                                      </p:tavLst>
                                    </p:anim>
                                    <p:anim calcmode="lin" valueType="num">
                                      <p:cBhvr>
                                        <p:cTn id="13" dur="500" fill="hold"/>
                                        <p:tgtEl>
                                          <p:spTgt spid="16391"/>
                                        </p:tgtEl>
                                        <p:attrNameLst>
                                          <p:attrName>ppt_w</p:attrName>
                                        </p:attrNameLst>
                                      </p:cBhvr>
                                      <p:tavLst>
                                        <p:tav tm="0">
                                          <p:val>
                                            <p:fltVal val="0.000000"/>
                                          </p:val>
                                        </p:tav>
                                        <p:tav tm="100000">
                                          <p:val>
                                            <p:strVal val="#ppt_w"/>
                                          </p:val>
                                        </p:tav>
                                      </p:tavLst>
                                    </p:anim>
                                    <p:anim calcmode="lin" valueType="num">
                                      <p:cBhvr>
                                        <p:cTn id="14" dur="500" fill="hold"/>
                                        <p:tgtEl>
                                          <p:spTgt spid="1639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6390"/>
                                        </p:tgtEl>
                                        <p:attrNameLst>
                                          <p:attrName>style.visibility</p:attrName>
                                        </p:attrNameLst>
                                      </p:cBhvr>
                                      <p:to>
                                        <p:strVal val="visible"/>
                                      </p:to>
                                    </p:set>
                                    <p:anim calcmode="lin" valueType="num">
                                      <p:cBhvr>
                                        <p:cTn id="19" dur="500" fill="hold"/>
                                        <p:tgtEl>
                                          <p:spTgt spid="16390"/>
                                        </p:tgtEl>
                                        <p:attrNameLst>
                                          <p:attrName>ppt_w</p:attrName>
                                        </p:attrNameLst>
                                      </p:cBhvr>
                                      <p:tavLst>
                                        <p:tav tm="0">
                                          <p:val>
                                            <p:fltVal val="0.000000"/>
                                          </p:val>
                                        </p:tav>
                                        <p:tav tm="100000">
                                          <p:val>
                                            <p:strVal val="#ppt_w"/>
                                          </p:val>
                                        </p:tav>
                                      </p:tavLst>
                                    </p:anim>
                                    <p:anim calcmode="lin" valueType="num">
                                      <p:cBhvr>
                                        <p:cTn id="20" dur="500" fill="hold"/>
                                        <p:tgtEl>
                                          <p:spTgt spid="16390"/>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10" fill="hold" grpId="0" nodeType="afterEffect">
                                  <p:stCondLst>
                                    <p:cond delay="0"/>
                                  </p:stCondLst>
                                  <p:childTnLst>
                                    <p:set>
                                      <p:cBhvr>
                                        <p:cTn id="23" dur="1" fill="hold">
                                          <p:stCondLst>
                                            <p:cond delay="0"/>
                                          </p:stCondLst>
                                        </p:cTn>
                                        <p:tgtEl>
                                          <p:spTgt spid="16393"/>
                                        </p:tgtEl>
                                        <p:attrNameLst>
                                          <p:attrName>style.visibility</p:attrName>
                                        </p:attrNameLst>
                                      </p:cBhvr>
                                      <p:to>
                                        <p:strVal val="visible"/>
                                      </p:to>
                                    </p:set>
                                    <p:anim calcmode="lin" valueType="num">
                                      <p:cBhvr>
                                        <p:cTn id="24" dur="500" fill="hold"/>
                                        <p:tgtEl>
                                          <p:spTgt spid="16393"/>
                                        </p:tgtEl>
                                        <p:attrNameLst>
                                          <p:attrName>ppt_w</p:attrName>
                                        </p:attrNameLst>
                                      </p:cBhvr>
                                      <p:tavLst>
                                        <p:tav tm="0">
                                          <p:val>
                                            <p:fltVal val="0.000000"/>
                                          </p:val>
                                        </p:tav>
                                        <p:tav tm="100000">
                                          <p:val>
                                            <p:strVal val="#ppt_w"/>
                                          </p:val>
                                        </p:tav>
                                      </p:tavLst>
                                    </p:anim>
                                    <p:anim calcmode="lin" valueType="num">
                                      <p:cBhvr>
                                        <p:cTn id="25" dur="500" fill="hold"/>
                                        <p:tgtEl>
                                          <p:spTgt spid="163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p:bldP spid="1639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2" descr="PCY-869-1-2"/>
          <p:cNvPicPr>
            <a:picLocks noChangeAspect="1"/>
          </p:cNvPicPr>
          <p:nvPr/>
        </p:nvPicPr>
        <p:blipFill>
          <a:blip r:embed="rId1"/>
          <a:stretch>
            <a:fillRect/>
          </a:stretch>
        </p:blipFill>
        <p:spPr>
          <a:xfrm>
            <a:off x="5562600" y="728663"/>
            <a:ext cx="3938588" cy="5400675"/>
          </a:xfrm>
          <a:prstGeom prst="rect">
            <a:avLst/>
          </a:prstGeom>
          <a:noFill/>
          <a:ln w="9525" cap="flat" cmpd="sng">
            <a:solidFill>
              <a:schemeClr val="bg1"/>
            </a:solidFill>
            <a:prstDash val="solid"/>
            <a:miter/>
            <a:headEnd type="none" w="med" len="med"/>
            <a:tailEnd type="none" w="med" len="med"/>
          </a:ln>
        </p:spPr>
      </p:pic>
      <p:sp>
        <p:nvSpPr>
          <p:cNvPr id="17413" name="Text Box 5"/>
          <p:cNvSpPr txBox="1"/>
          <p:nvPr/>
        </p:nvSpPr>
        <p:spPr>
          <a:xfrm>
            <a:off x="838200" y="34290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Baêng caïnh phaûi khí quaûn</a:t>
            </a:r>
            <a:endParaRPr sz="1800" b="1" dirty="0">
              <a:solidFill>
                <a:srgbClr val="66FFFF"/>
              </a:solidFill>
              <a:latin typeface="VNI-Times" pitchFamily="2" charset="0"/>
              <a:ea typeface="Arial" panose="020B0604020202020204" pitchFamily="34" charset="0"/>
            </a:endParaRPr>
          </a:p>
        </p:txBody>
      </p:sp>
      <p:sp>
        <p:nvSpPr>
          <p:cNvPr id="17414" name="Line 6"/>
          <p:cNvSpPr/>
          <p:nvPr/>
        </p:nvSpPr>
        <p:spPr>
          <a:xfrm>
            <a:off x="4495800" y="3581400"/>
            <a:ext cx="2514600" cy="0"/>
          </a:xfrm>
          <a:prstGeom prst="line">
            <a:avLst/>
          </a:prstGeom>
          <a:ln w="57150" cap="flat" cmpd="sng">
            <a:solidFill>
              <a:srgbClr val="FFFF00"/>
            </a:solidFill>
            <a:prstDash val="solid"/>
            <a:headEnd type="none" w="med" len="med"/>
            <a:tailEnd type="triangle" w="med" len="med"/>
          </a:ln>
        </p:spPr>
      </p:sp>
      <p:sp>
        <p:nvSpPr>
          <p:cNvPr id="78853" name="Text Box 7"/>
          <p:cNvSpPr txBox="1"/>
          <p:nvPr/>
        </p:nvSpPr>
        <p:spPr>
          <a:xfrm>
            <a:off x="571500" y="609600"/>
            <a:ext cx="41910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
        <p:nvSpPr>
          <p:cNvPr id="17416" name="Text Box 8"/>
          <p:cNvSpPr txBox="1"/>
          <p:nvPr/>
        </p:nvSpPr>
        <p:spPr>
          <a:xfrm>
            <a:off x="1333500" y="1524000"/>
            <a:ext cx="33147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CaÙc ñöôøng trung thaát</a:t>
            </a:r>
            <a:endParaRPr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0-#ppt_w/2"/>
                                          </p:val>
                                        </p:tav>
                                        <p:tav tm="100000">
                                          <p:val>
                                            <p:strVal val="#ppt_x"/>
                                          </p:val>
                                        </p:tav>
                                      </p:tavLst>
                                    </p:anim>
                                    <p:anim calcmode="lin" valueType="num">
                                      <p:cBhvr additive="base">
                                        <p:cTn id="8" dur="500" fill="hold"/>
                                        <p:tgtEl>
                                          <p:spTgt spid="174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8" fill="hold" nodeType="afterEffect">
                                  <p:stCondLst>
                                    <p:cond delay="0"/>
                                  </p:stCondLst>
                                  <p:childTnLst>
                                    <p:set>
                                      <p:cBhvr>
                                        <p:cTn id="11" dur="1" fill="hold">
                                          <p:stCondLst>
                                            <p:cond delay="0"/>
                                          </p:stCondLst>
                                        </p:cTn>
                                        <p:tgtEl>
                                          <p:spTgt spid="17414"/>
                                        </p:tgtEl>
                                        <p:attrNameLst>
                                          <p:attrName>style.visibility</p:attrName>
                                        </p:attrNameLst>
                                      </p:cBhvr>
                                      <p:to>
                                        <p:strVal val="visible"/>
                                      </p:to>
                                    </p:set>
                                    <p:anim calcmode="lin" valueType="num">
                                      <p:cBhvr>
                                        <p:cTn id="12" dur="500" fill="hold"/>
                                        <p:tgtEl>
                                          <p:spTgt spid="17414"/>
                                        </p:tgtEl>
                                        <p:attrNameLst>
                                          <p:attrName>ppt_x</p:attrName>
                                        </p:attrNameLst>
                                      </p:cBhvr>
                                      <p:tavLst>
                                        <p:tav tm="0">
                                          <p:val>
                                            <p:strVal val="#ppt_x-#ppt_w/2"/>
                                          </p:val>
                                        </p:tav>
                                        <p:tav tm="100000">
                                          <p:val>
                                            <p:strVal val="#ppt_x"/>
                                          </p:val>
                                        </p:tav>
                                      </p:tavLst>
                                    </p:anim>
                                    <p:anim calcmode="lin" valueType="num">
                                      <p:cBhvr>
                                        <p:cTn id="13" dur="500" fill="hold"/>
                                        <p:tgtEl>
                                          <p:spTgt spid="17414"/>
                                        </p:tgtEl>
                                        <p:attrNameLst>
                                          <p:attrName>ppt_y</p:attrName>
                                        </p:attrNameLst>
                                      </p:cBhvr>
                                      <p:tavLst>
                                        <p:tav tm="0">
                                          <p:val>
                                            <p:strVal val="#ppt_y"/>
                                          </p:val>
                                        </p:tav>
                                        <p:tav tm="100000">
                                          <p:val>
                                            <p:strVal val="#ppt_y"/>
                                          </p:val>
                                        </p:tav>
                                      </p:tavLst>
                                    </p:anim>
                                    <p:anim calcmode="lin" valueType="num">
                                      <p:cBhvr>
                                        <p:cTn id="14" dur="500" fill="hold"/>
                                        <p:tgtEl>
                                          <p:spTgt spid="17414"/>
                                        </p:tgtEl>
                                        <p:attrNameLst>
                                          <p:attrName>ppt_w</p:attrName>
                                        </p:attrNameLst>
                                      </p:cBhvr>
                                      <p:tavLst>
                                        <p:tav tm="0">
                                          <p:val>
                                            <p:fltVal val="0.000000"/>
                                          </p:val>
                                        </p:tav>
                                        <p:tav tm="100000">
                                          <p:val>
                                            <p:strVal val="#ppt_w"/>
                                          </p:val>
                                        </p:tav>
                                      </p:tavLst>
                                    </p:anim>
                                    <p:anim calcmode="lin" valueType="num">
                                      <p:cBhvr>
                                        <p:cTn id="15" dur="500" fill="hold"/>
                                        <p:tgtEl>
                                          <p:spTgt spid="17414"/>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7413"/>
                                        </p:tgtEl>
                                        <p:attrNameLst>
                                          <p:attrName>style.visibility</p:attrName>
                                        </p:attrNameLst>
                                      </p:cBhvr>
                                      <p:to>
                                        <p:strVal val="visible"/>
                                      </p:to>
                                    </p:set>
                                    <p:anim calcmode="lin" valueType="num">
                                      <p:cBhvr>
                                        <p:cTn id="20" dur="500" fill="hold"/>
                                        <p:tgtEl>
                                          <p:spTgt spid="17413"/>
                                        </p:tgtEl>
                                        <p:attrNameLst>
                                          <p:attrName>ppt_w</p:attrName>
                                        </p:attrNameLst>
                                      </p:cBhvr>
                                      <p:tavLst>
                                        <p:tav tm="0">
                                          <p:val>
                                            <p:fltVal val="0.000000"/>
                                          </p:val>
                                        </p:tav>
                                        <p:tav tm="100000">
                                          <p:val>
                                            <p:strVal val="#ppt_w"/>
                                          </p:val>
                                        </p:tav>
                                      </p:tavLst>
                                    </p:anim>
                                    <p:anim calcmode="lin" valueType="num">
                                      <p:cBhvr>
                                        <p:cTn id="21" dur="500" fill="hold"/>
                                        <p:tgtEl>
                                          <p:spTgt spid="17413"/>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17" presetClass="entr" presetSubtype="10" fill="hold" grpId="0" nodeType="afterEffect">
                                  <p:stCondLst>
                                    <p:cond delay="0"/>
                                  </p:stCondLst>
                                  <p:childTnLst>
                                    <p:set>
                                      <p:cBhvr>
                                        <p:cTn id="24" dur="1" fill="hold">
                                          <p:stCondLst>
                                            <p:cond delay="0"/>
                                          </p:stCondLst>
                                        </p:cTn>
                                        <p:tgtEl>
                                          <p:spTgt spid="17416"/>
                                        </p:tgtEl>
                                        <p:attrNameLst>
                                          <p:attrName>style.visibility</p:attrName>
                                        </p:attrNameLst>
                                      </p:cBhvr>
                                      <p:to>
                                        <p:strVal val="visible"/>
                                      </p:to>
                                    </p:set>
                                    <p:anim calcmode="lin" valueType="num">
                                      <p:cBhvr>
                                        <p:cTn id="25" dur="500" fill="hold"/>
                                        <p:tgtEl>
                                          <p:spTgt spid="17416"/>
                                        </p:tgtEl>
                                        <p:attrNameLst>
                                          <p:attrName>ppt_w</p:attrName>
                                        </p:attrNameLst>
                                      </p:cBhvr>
                                      <p:tavLst>
                                        <p:tav tm="0">
                                          <p:val>
                                            <p:fltVal val="0.000000"/>
                                          </p:val>
                                        </p:tav>
                                        <p:tav tm="100000">
                                          <p:val>
                                            <p:strVal val="#ppt_w"/>
                                          </p:val>
                                        </p:tav>
                                      </p:tavLst>
                                    </p:anim>
                                    <p:anim calcmode="lin" valueType="num">
                                      <p:cBhvr>
                                        <p:cTn id="26" dur="500" fill="hold"/>
                                        <p:tgtEl>
                                          <p:spTgt spid="174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P spid="174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Picture 2" descr="PCY-864-1-2"/>
          <p:cNvPicPr>
            <a:picLocks noChangeAspect="1"/>
          </p:cNvPicPr>
          <p:nvPr/>
        </p:nvPicPr>
        <p:blipFill>
          <a:blip r:embed="rId1"/>
          <a:stretch>
            <a:fillRect/>
          </a:stretch>
        </p:blipFill>
        <p:spPr>
          <a:xfrm>
            <a:off x="5334000" y="728663"/>
            <a:ext cx="4518025" cy="5400675"/>
          </a:xfrm>
          <a:prstGeom prst="rect">
            <a:avLst/>
          </a:prstGeom>
          <a:noFill/>
          <a:ln w="9525" cap="flat" cmpd="sng">
            <a:solidFill>
              <a:schemeClr val="bg1"/>
            </a:solidFill>
            <a:prstDash val="solid"/>
            <a:miter/>
            <a:headEnd type="none" w="med" len="med"/>
            <a:tailEnd type="none" w="med" len="med"/>
          </a:ln>
        </p:spPr>
      </p:pic>
      <p:sp>
        <p:nvSpPr>
          <p:cNvPr id="18437" name="Text Box 5"/>
          <p:cNvSpPr txBox="1"/>
          <p:nvPr/>
        </p:nvSpPr>
        <p:spPr>
          <a:xfrm>
            <a:off x="838200" y="34290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Ñöôøng caïnh thöïc quaûn</a:t>
            </a:r>
            <a:endParaRPr sz="1800" b="1" dirty="0">
              <a:solidFill>
                <a:srgbClr val="66FFFF"/>
              </a:solidFill>
              <a:latin typeface="VNI-Times" pitchFamily="2" charset="0"/>
              <a:ea typeface="Arial" panose="020B0604020202020204" pitchFamily="34" charset="0"/>
            </a:endParaRPr>
          </a:p>
        </p:txBody>
      </p:sp>
      <p:grpSp>
        <p:nvGrpSpPr>
          <p:cNvPr id="18441" name="Group 9"/>
          <p:cNvGrpSpPr/>
          <p:nvPr/>
        </p:nvGrpSpPr>
        <p:grpSpPr>
          <a:xfrm>
            <a:off x="6705600" y="2438400"/>
            <a:ext cx="838200" cy="1981200"/>
            <a:chOff x="4224" y="1536"/>
            <a:chExt cx="528" cy="1248"/>
          </a:xfrm>
        </p:grpSpPr>
        <p:sp>
          <p:nvSpPr>
            <p:cNvPr id="79879" name="Line 6"/>
            <p:cNvSpPr/>
            <p:nvPr/>
          </p:nvSpPr>
          <p:spPr>
            <a:xfrm>
              <a:off x="4224" y="1536"/>
              <a:ext cx="384" cy="0"/>
            </a:xfrm>
            <a:prstGeom prst="line">
              <a:avLst/>
            </a:prstGeom>
            <a:ln w="19050" cap="flat" cmpd="sng">
              <a:solidFill>
                <a:srgbClr val="FFFF00"/>
              </a:solidFill>
              <a:prstDash val="solid"/>
              <a:headEnd type="none" w="med" len="med"/>
              <a:tailEnd type="triangle" w="med" len="med"/>
            </a:ln>
          </p:spPr>
        </p:sp>
        <p:sp>
          <p:nvSpPr>
            <p:cNvPr id="79880" name="Line 7"/>
            <p:cNvSpPr/>
            <p:nvPr/>
          </p:nvSpPr>
          <p:spPr>
            <a:xfrm>
              <a:off x="4272" y="2154"/>
              <a:ext cx="384" cy="0"/>
            </a:xfrm>
            <a:prstGeom prst="line">
              <a:avLst/>
            </a:prstGeom>
            <a:ln w="19050" cap="flat" cmpd="sng">
              <a:solidFill>
                <a:srgbClr val="FFFF00"/>
              </a:solidFill>
              <a:prstDash val="solid"/>
              <a:headEnd type="none" w="med" len="med"/>
              <a:tailEnd type="triangle" w="med" len="med"/>
            </a:ln>
          </p:spPr>
        </p:sp>
        <p:sp>
          <p:nvSpPr>
            <p:cNvPr id="79881" name="Line 8"/>
            <p:cNvSpPr/>
            <p:nvPr/>
          </p:nvSpPr>
          <p:spPr>
            <a:xfrm>
              <a:off x="4368" y="2784"/>
              <a:ext cx="384" cy="0"/>
            </a:xfrm>
            <a:prstGeom prst="line">
              <a:avLst/>
            </a:prstGeom>
            <a:ln w="19050" cap="flat" cmpd="sng">
              <a:solidFill>
                <a:srgbClr val="FFFF00"/>
              </a:solidFill>
              <a:prstDash val="solid"/>
              <a:headEnd type="none" w="med" len="med"/>
              <a:tailEnd type="triangle" w="med" len="med"/>
            </a:ln>
          </p:spPr>
        </p:sp>
      </p:grpSp>
      <p:sp>
        <p:nvSpPr>
          <p:cNvPr id="79877" name="Text Box 10"/>
          <p:cNvSpPr txBox="1"/>
          <p:nvPr/>
        </p:nvSpPr>
        <p:spPr>
          <a:xfrm>
            <a:off x="571500" y="609600"/>
            <a:ext cx="41910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
        <p:nvSpPr>
          <p:cNvPr id="18443" name="Text Box 11"/>
          <p:cNvSpPr txBox="1"/>
          <p:nvPr/>
        </p:nvSpPr>
        <p:spPr>
          <a:xfrm>
            <a:off x="1333500" y="1524000"/>
            <a:ext cx="33147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CaÙc ñöôøng trung thaát</a:t>
            </a:r>
            <a:endParaRPr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arn(outHorizontal)">
                                      <p:cBhvr>
                                        <p:cTn id="7" dur="500"/>
                                        <p:tgtEl>
                                          <p:spTgt spid="18434"/>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18441"/>
                                        </p:tgtEl>
                                        <p:attrNameLst>
                                          <p:attrName>style.visibility</p:attrName>
                                        </p:attrNameLst>
                                      </p:cBhvr>
                                      <p:to>
                                        <p:strVal val="visible"/>
                                      </p:to>
                                    </p:set>
                                    <p:anim calcmode="lin" valueType="num">
                                      <p:cBhvr>
                                        <p:cTn id="11" dur="500" fill="hold"/>
                                        <p:tgtEl>
                                          <p:spTgt spid="18441"/>
                                        </p:tgtEl>
                                        <p:attrNameLst>
                                          <p:attrName>ppt_x</p:attrName>
                                        </p:attrNameLst>
                                      </p:cBhvr>
                                      <p:tavLst>
                                        <p:tav tm="0">
                                          <p:val>
                                            <p:strVal val="#ppt_x-#ppt_w/2"/>
                                          </p:val>
                                        </p:tav>
                                        <p:tav tm="100000">
                                          <p:val>
                                            <p:strVal val="#ppt_x"/>
                                          </p:val>
                                        </p:tav>
                                      </p:tavLst>
                                    </p:anim>
                                    <p:anim calcmode="lin" valueType="num">
                                      <p:cBhvr>
                                        <p:cTn id="12" dur="500" fill="hold"/>
                                        <p:tgtEl>
                                          <p:spTgt spid="18441"/>
                                        </p:tgtEl>
                                        <p:attrNameLst>
                                          <p:attrName>ppt_y</p:attrName>
                                        </p:attrNameLst>
                                      </p:cBhvr>
                                      <p:tavLst>
                                        <p:tav tm="0">
                                          <p:val>
                                            <p:strVal val="#ppt_y"/>
                                          </p:val>
                                        </p:tav>
                                        <p:tav tm="100000">
                                          <p:val>
                                            <p:strVal val="#ppt_y"/>
                                          </p:val>
                                        </p:tav>
                                      </p:tavLst>
                                    </p:anim>
                                    <p:anim calcmode="lin" valueType="num">
                                      <p:cBhvr>
                                        <p:cTn id="13" dur="500" fill="hold"/>
                                        <p:tgtEl>
                                          <p:spTgt spid="18441"/>
                                        </p:tgtEl>
                                        <p:attrNameLst>
                                          <p:attrName>ppt_w</p:attrName>
                                        </p:attrNameLst>
                                      </p:cBhvr>
                                      <p:tavLst>
                                        <p:tav tm="0">
                                          <p:val>
                                            <p:fltVal val="0.000000"/>
                                          </p:val>
                                        </p:tav>
                                        <p:tav tm="100000">
                                          <p:val>
                                            <p:strVal val="#ppt_w"/>
                                          </p:val>
                                        </p:tav>
                                      </p:tavLst>
                                    </p:anim>
                                    <p:anim calcmode="lin" valueType="num">
                                      <p:cBhvr>
                                        <p:cTn id="14" dur="500" fill="hold"/>
                                        <p:tgtEl>
                                          <p:spTgt spid="1844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8437"/>
                                        </p:tgtEl>
                                        <p:attrNameLst>
                                          <p:attrName>style.visibility</p:attrName>
                                        </p:attrNameLst>
                                      </p:cBhvr>
                                      <p:to>
                                        <p:strVal val="visible"/>
                                      </p:to>
                                    </p:set>
                                    <p:anim calcmode="lin" valueType="num">
                                      <p:cBhvr>
                                        <p:cTn id="19" dur="500" fill="hold"/>
                                        <p:tgtEl>
                                          <p:spTgt spid="18437"/>
                                        </p:tgtEl>
                                        <p:attrNameLst>
                                          <p:attrName>ppt_w</p:attrName>
                                        </p:attrNameLst>
                                      </p:cBhvr>
                                      <p:tavLst>
                                        <p:tav tm="0">
                                          <p:val>
                                            <p:fltVal val="0.000000"/>
                                          </p:val>
                                        </p:tav>
                                        <p:tav tm="100000">
                                          <p:val>
                                            <p:strVal val="#ppt_w"/>
                                          </p:val>
                                        </p:tav>
                                      </p:tavLst>
                                    </p:anim>
                                    <p:anim calcmode="lin" valueType="num">
                                      <p:cBhvr>
                                        <p:cTn id="20" dur="500" fill="hold"/>
                                        <p:tgtEl>
                                          <p:spTgt spid="18437"/>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10" fill="hold" grpId="0" nodeType="afterEffect">
                                  <p:stCondLst>
                                    <p:cond delay="0"/>
                                  </p:stCondLst>
                                  <p:childTnLst>
                                    <p:set>
                                      <p:cBhvr>
                                        <p:cTn id="23" dur="1" fill="hold">
                                          <p:stCondLst>
                                            <p:cond delay="0"/>
                                          </p:stCondLst>
                                        </p:cTn>
                                        <p:tgtEl>
                                          <p:spTgt spid="18443"/>
                                        </p:tgtEl>
                                        <p:attrNameLst>
                                          <p:attrName>style.visibility</p:attrName>
                                        </p:attrNameLst>
                                      </p:cBhvr>
                                      <p:to>
                                        <p:strVal val="visible"/>
                                      </p:to>
                                    </p:set>
                                    <p:anim calcmode="lin" valueType="num">
                                      <p:cBhvr>
                                        <p:cTn id="24" dur="500" fill="hold"/>
                                        <p:tgtEl>
                                          <p:spTgt spid="18443"/>
                                        </p:tgtEl>
                                        <p:attrNameLst>
                                          <p:attrName>ppt_w</p:attrName>
                                        </p:attrNameLst>
                                      </p:cBhvr>
                                      <p:tavLst>
                                        <p:tav tm="0">
                                          <p:val>
                                            <p:fltVal val="0.000000"/>
                                          </p:val>
                                        </p:tav>
                                        <p:tav tm="100000">
                                          <p:val>
                                            <p:strVal val="#ppt_w"/>
                                          </p:val>
                                        </p:tav>
                                      </p:tavLst>
                                    </p:anim>
                                    <p:anim calcmode="lin" valueType="num">
                                      <p:cBhvr>
                                        <p:cTn id="25" dur="500" fill="hold"/>
                                        <p:tgtEl>
                                          <p:spTgt spid="1844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P spid="184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monitor, wall, television&#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6663" t="28889" r="26362" b="18889"/>
          <a:stretch>
            <a:fillRect/>
          </a:stretch>
        </p:blipFill>
        <p:spPr>
          <a:xfrm>
            <a:off x="1638300" y="1066800"/>
            <a:ext cx="3197157" cy="4419600"/>
          </a:xfrm>
          <a:prstGeom prst="rect">
            <a:avLst/>
          </a:prstGeom>
        </p:spPr>
      </p:pic>
      <p:pic>
        <p:nvPicPr>
          <p:cNvPr id="5" name="Picture 4" descr="A picture containing X-ray film, text&#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36603" t="16666" r="49567" b="20000"/>
          <a:stretch>
            <a:fillRect/>
          </a:stretch>
        </p:blipFill>
        <p:spPr>
          <a:xfrm>
            <a:off x="3467100" y="763945"/>
            <a:ext cx="5181600" cy="502725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Picture 2" descr="PCY-864-1-2"/>
          <p:cNvPicPr>
            <a:picLocks noChangeAspect="1"/>
          </p:cNvPicPr>
          <p:nvPr/>
        </p:nvPicPr>
        <p:blipFill>
          <a:blip r:embed="rId1"/>
          <a:stretch>
            <a:fillRect/>
          </a:stretch>
        </p:blipFill>
        <p:spPr>
          <a:xfrm>
            <a:off x="5143500" y="728663"/>
            <a:ext cx="4516438" cy="5400675"/>
          </a:xfrm>
          <a:prstGeom prst="rect">
            <a:avLst/>
          </a:prstGeom>
          <a:noFill/>
          <a:ln w="9525" cap="flat" cmpd="sng">
            <a:solidFill>
              <a:schemeClr val="bg1"/>
            </a:solidFill>
            <a:prstDash val="solid"/>
            <a:miter/>
            <a:headEnd type="none" w="med" len="med"/>
            <a:tailEnd type="none" w="med" len="med"/>
          </a:ln>
        </p:spPr>
      </p:pic>
      <p:sp>
        <p:nvSpPr>
          <p:cNvPr id="20485" name="Text Box 5"/>
          <p:cNvSpPr txBox="1"/>
          <p:nvPr/>
        </p:nvSpPr>
        <p:spPr>
          <a:xfrm>
            <a:off x="838200" y="34290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Ñöôøng caïnh ñoäng maïch chuû</a:t>
            </a:r>
            <a:endParaRPr sz="1800" b="1" dirty="0">
              <a:solidFill>
                <a:srgbClr val="66FFFF"/>
              </a:solidFill>
              <a:latin typeface="VNI-Times" pitchFamily="2" charset="0"/>
              <a:ea typeface="Arial" panose="020B0604020202020204" pitchFamily="34" charset="0"/>
            </a:endParaRPr>
          </a:p>
        </p:txBody>
      </p:sp>
      <p:grpSp>
        <p:nvGrpSpPr>
          <p:cNvPr id="20489" name="Group 9"/>
          <p:cNvGrpSpPr/>
          <p:nvPr/>
        </p:nvGrpSpPr>
        <p:grpSpPr>
          <a:xfrm>
            <a:off x="7696200" y="1981200"/>
            <a:ext cx="533400" cy="2286000"/>
            <a:chOff x="4848" y="1248"/>
            <a:chExt cx="336" cy="1440"/>
          </a:xfrm>
        </p:grpSpPr>
        <p:sp>
          <p:nvSpPr>
            <p:cNvPr id="80903" name="Line 6"/>
            <p:cNvSpPr/>
            <p:nvPr/>
          </p:nvSpPr>
          <p:spPr>
            <a:xfrm flipH="1">
              <a:off x="4848" y="1248"/>
              <a:ext cx="288" cy="0"/>
            </a:xfrm>
            <a:prstGeom prst="line">
              <a:avLst/>
            </a:prstGeom>
            <a:ln w="28575" cap="flat" cmpd="sng">
              <a:solidFill>
                <a:srgbClr val="FFFF00"/>
              </a:solidFill>
              <a:prstDash val="solid"/>
              <a:headEnd type="none" w="med" len="med"/>
              <a:tailEnd type="triangle" w="med" len="med"/>
            </a:ln>
          </p:spPr>
        </p:sp>
        <p:sp>
          <p:nvSpPr>
            <p:cNvPr id="80904" name="Line 7"/>
            <p:cNvSpPr/>
            <p:nvPr/>
          </p:nvSpPr>
          <p:spPr>
            <a:xfrm flipH="1">
              <a:off x="4896" y="2064"/>
              <a:ext cx="288" cy="0"/>
            </a:xfrm>
            <a:prstGeom prst="line">
              <a:avLst/>
            </a:prstGeom>
            <a:ln w="28575" cap="flat" cmpd="sng">
              <a:solidFill>
                <a:srgbClr val="FFFF00"/>
              </a:solidFill>
              <a:prstDash val="solid"/>
              <a:headEnd type="none" w="med" len="med"/>
              <a:tailEnd type="triangle" w="med" len="med"/>
            </a:ln>
          </p:spPr>
        </p:sp>
        <p:sp>
          <p:nvSpPr>
            <p:cNvPr id="80905" name="Line 8"/>
            <p:cNvSpPr/>
            <p:nvPr/>
          </p:nvSpPr>
          <p:spPr>
            <a:xfrm flipH="1">
              <a:off x="4896" y="2688"/>
              <a:ext cx="192" cy="0"/>
            </a:xfrm>
            <a:prstGeom prst="line">
              <a:avLst/>
            </a:prstGeom>
            <a:ln w="28575" cap="flat" cmpd="sng">
              <a:solidFill>
                <a:srgbClr val="FFFF00"/>
              </a:solidFill>
              <a:prstDash val="solid"/>
              <a:headEnd type="none" w="med" len="med"/>
              <a:tailEnd type="triangle" w="med" len="med"/>
            </a:ln>
          </p:spPr>
        </p:sp>
      </p:grpSp>
      <p:sp>
        <p:nvSpPr>
          <p:cNvPr id="80901" name="Text Box 10"/>
          <p:cNvSpPr txBox="1"/>
          <p:nvPr/>
        </p:nvSpPr>
        <p:spPr>
          <a:xfrm>
            <a:off x="571500" y="609600"/>
            <a:ext cx="41910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
        <p:nvSpPr>
          <p:cNvPr id="20491" name="Text Box 11"/>
          <p:cNvSpPr txBox="1"/>
          <p:nvPr/>
        </p:nvSpPr>
        <p:spPr>
          <a:xfrm>
            <a:off x="1333500" y="1524000"/>
            <a:ext cx="33147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CaÙc ñöôøng trung thaát</a:t>
            </a:r>
            <a:endParaRPr b="1" dirty="0">
              <a:solidFill>
                <a:schemeClr val="accent1"/>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barn(outHorizontal)">
                                      <p:cBhvr>
                                        <p:cTn id="7" dur="500"/>
                                        <p:tgtEl>
                                          <p:spTgt spid="20482"/>
                                        </p:tgtEl>
                                      </p:cBhvr>
                                    </p:animEffect>
                                  </p:childTnLst>
                                </p:cTn>
                              </p:par>
                            </p:childTnLst>
                          </p:cTn>
                        </p:par>
                        <p:par>
                          <p:cTn id="8" fill="hold">
                            <p:stCondLst>
                              <p:cond delay="500"/>
                            </p:stCondLst>
                            <p:childTnLst>
                              <p:par>
                                <p:cTn id="9" presetID="17" presetClass="entr" presetSubtype="2" fill="hold" nodeType="afterEffect">
                                  <p:stCondLst>
                                    <p:cond delay="0"/>
                                  </p:stCondLst>
                                  <p:childTnLst>
                                    <p:set>
                                      <p:cBhvr>
                                        <p:cTn id="10" dur="1" fill="hold">
                                          <p:stCondLst>
                                            <p:cond delay="0"/>
                                          </p:stCondLst>
                                        </p:cTn>
                                        <p:tgtEl>
                                          <p:spTgt spid="20489"/>
                                        </p:tgtEl>
                                        <p:attrNameLst>
                                          <p:attrName>style.visibility</p:attrName>
                                        </p:attrNameLst>
                                      </p:cBhvr>
                                      <p:to>
                                        <p:strVal val="visible"/>
                                      </p:to>
                                    </p:set>
                                    <p:anim calcmode="lin" valueType="num">
                                      <p:cBhvr>
                                        <p:cTn id="11" dur="500" fill="hold"/>
                                        <p:tgtEl>
                                          <p:spTgt spid="20489"/>
                                        </p:tgtEl>
                                        <p:attrNameLst>
                                          <p:attrName>ppt_x</p:attrName>
                                        </p:attrNameLst>
                                      </p:cBhvr>
                                      <p:tavLst>
                                        <p:tav tm="0">
                                          <p:val>
                                            <p:strVal val="#ppt_x+#ppt_w/2"/>
                                          </p:val>
                                        </p:tav>
                                        <p:tav tm="100000">
                                          <p:val>
                                            <p:strVal val="#ppt_x"/>
                                          </p:val>
                                        </p:tav>
                                      </p:tavLst>
                                    </p:anim>
                                    <p:anim calcmode="lin" valueType="num">
                                      <p:cBhvr>
                                        <p:cTn id="12" dur="500" fill="hold"/>
                                        <p:tgtEl>
                                          <p:spTgt spid="20489"/>
                                        </p:tgtEl>
                                        <p:attrNameLst>
                                          <p:attrName>ppt_y</p:attrName>
                                        </p:attrNameLst>
                                      </p:cBhvr>
                                      <p:tavLst>
                                        <p:tav tm="0">
                                          <p:val>
                                            <p:strVal val="#ppt_y"/>
                                          </p:val>
                                        </p:tav>
                                        <p:tav tm="100000">
                                          <p:val>
                                            <p:strVal val="#ppt_y"/>
                                          </p:val>
                                        </p:tav>
                                      </p:tavLst>
                                    </p:anim>
                                    <p:anim calcmode="lin" valueType="num">
                                      <p:cBhvr>
                                        <p:cTn id="13" dur="500" fill="hold"/>
                                        <p:tgtEl>
                                          <p:spTgt spid="20489"/>
                                        </p:tgtEl>
                                        <p:attrNameLst>
                                          <p:attrName>ppt_w</p:attrName>
                                        </p:attrNameLst>
                                      </p:cBhvr>
                                      <p:tavLst>
                                        <p:tav tm="0">
                                          <p:val>
                                            <p:fltVal val="0.000000"/>
                                          </p:val>
                                        </p:tav>
                                        <p:tav tm="100000">
                                          <p:val>
                                            <p:strVal val="#ppt_w"/>
                                          </p:val>
                                        </p:tav>
                                      </p:tavLst>
                                    </p:anim>
                                    <p:anim calcmode="lin" valueType="num">
                                      <p:cBhvr>
                                        <p:cTn id="14" dur="500" fill="hold"/>
                                        <p:tgtEl>
                                          <p:spTgt spid="2048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20485"/>
                                        </p:tgtEl>
                                        <p:attrNameLst>
                                          <p:attrName>style.visibility</p:attrName>
                                        </p:attrNameLst>
                                      </p:cBhvr>
                                      <p:to>
                                        <p:strVal val="visible"/>
                                      </p:to>
                                    </p:set>
                                    <p:anim calcmode="lin" valueType="num">
                                      <p:cBhvr>
                                        <p:cTn id="19" dur="500" fill="hold"/>
                                        <p:tgtEl>
                                          <p:spTgt spid="20485"/>
                                        </p:tgtEl>
                                        <p:attrNameLst>
                                          <p:attrName>ppt_w</p:attrName>
                                        </p:attrNameLst>
                                      </p:cBhvr>
                                      <p:tavLst>
                                        <p:tav tm="0">
                                          <p:val>
                                            <p:fltVal val="0.000000"/>
                                          </p:val>
                                        </p:tav>
                                        <p:tav tm="100000">
                                          <p:val>
                                            <p:strVal val="#ppt_w"/>
                                          </p:val>
                                        </p:tav>
                                      </p:tavLst>
                                    </p:anim>
                                    <p:anim calcmode="lin" valueType="num">
                                      <p:cBhvr>
                                        <p:cTn id="20" dur="500" fill="hold"/>
                                        <p:tgtEl>
                                          <p:spTgt spid="20485"/>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10" fill="hold" grpId="0" nodeType="afterEffect">
                                  <p:stCondLst>
                                    <p:cond delay="0"/>
                                  </p:stCondLst>
                                  <p:childTnLst>
                                    <p:set>
                                      <p:cBhvr>
                                        <p:cTn id="23" dur="1" fill="hold">
                                          <p:stCondLst>
                                            <p:cond delay="0"/>
                                          </p:stCondLst>
                                        </p:cTn>
                                        <p:tgtEl>
                                          <p:spTgt spid="20491"/>
                                        </p:tgtEl>
                                        <p:attrNameLst>
                                          <p:attrName>style.visibility</p:attrName>
                                        </p:attrNameLst>
                                      </p:cBhvr>
                                      <p:to>
                                        <p:strVal val="visible"/>
                                      </p:to>
                                    </p:set>
                                    <p:anim calcmode="lin" valueType="num">
                                      <p:cBhvr>
                                        <p:cTn id="24" dur="500" fill="hold"/>
                                        <p:tgtEl>
                                          <p:spTgt spid="20491"/>
                                        </p:tgtEl>
                                        <p:attrNameLst>
                                          <p:attrName>ppt_w</p:attrName>
                                        </p:attrNameLst>
                                      </p:cBhvr>
                                      <p:tavLst>
                                        <p:tav tm="0">
                                          <p:val>
                                            <p:fltVal val="0.000000"/>
                                          </p:val>
                                        </p:tav>
                                        <p:tav tm="100000">
                                          <p:val>
                                            <p:strVal val="#ppt_w"/>
                                          </p:val>
                                        </p:tav>
                                      </p:tavLst>
                                    </p:anim>
                                    <p:anim calcmode="lin" valueType="num">
                                      <p:cBhvr>
                                        <p:cTn id="25" dur="500" fill="hold"/>
                                        <p:tgtEl>
                                          <p:spTgt spid="204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9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2" descr="PCY-869-1-3"/>
          <p:cNvPicPr>
            <a:picLocks noChangeAspect="1"/>
          </p:cNvPicPr>
          <p:nvPr/>
        </p:nvPicPr>
        <p:blipFill>
          <a:blip r:embed="rId1"/>
          <a:stretch>
            <a:fillRect/>
          </a:stretch>
        </p:blipFill>
        <p:spPr>
          <a:xfrm>
            <a:off x="6248400" y="342900"/>
            <a:ext cx="2960688" cy="6172200"/>
          </a:xfrm>
          <a:prstGeom prst="rect">
            <a:avLst/>
          </a:prstGeom>
          <a:noFill/>
          <a:ln w="9525" cap="flat" cmpd="sng">
            <a:solidFill>
              <a:schemeClr val="bg1"/>
            </a:solidFill>
            <a:prstDash val="solid"/>
            <a:miter/>
            <a:headEnd type="none" w="med" len="med"/>
            <a:tailEnd type="none" w="med" len="med"/>
          </a:ln>
        </p:spPr>
      </p:pic>
      <p:sp>
        <p:nvSpPr>
          <p:cNvPr id="21509" name="Text Box 5"/>
          <p:cNvSpPr txBox="1"/>
          <p:nvPr/>
        </p:nvSpPr>
        <p:spPr>
          <a:xfrm>
            <a:off x="838200" y="3429000"/>
            <a:ext cx="4343400" cy="366713"/>
          </a:xfrm>
          <a:prstGeom prst="rect">
            <a:avLst/>
          </a:prstGeom>
          <a:noFill/>
          <a:ln w="9525">
            <a:noFill/>
          </a:ln>
        </p:spPr>
        <p:txBody>
          <a:bodyPr>
            <a:spAutoFit/>
          </a:bodyPr>
          <a:p>
            <a:pPr algn="ctr" eaLnBrk="0" hangingPunct="0">
              <a:spcBef>
                <a:spcPct val="50000"/>
              </a:spcBef>
            </a:pPr>
            <a:r>
              <a:rPr sz="1800" b="1" dirty="0">
                <a:solidFill>
                  <a:srgbClr val="66FFFF"/>
                </a:solidFill>
                <a:latin typeface="VNI-Times" pitchFamily="2" charset="0"/>
                <a:ea typeface="Arial" panose="020B0604020202020204" pitchFamily="34" charset="0"/>
              </a:rPr>
              <a:t>Ñöôøng caïnh coät soáng</a:t>
            </a:r>
            <a:endParaRPr sz="1800" b="1" dirty="0">
              <a:solidFill>
                <a:srgbClr val="66FFFF"/>
              </a:solidFill>
              <a:latin typeface="VNI-Times" pitchFamily="2" charset="0"/>
              <a:ea typeface="Arial" panose="020B0604020202020204" pitchFamily="34" charset="0"/>
            </a:endParaRPr>
          </a:p>
        </p:txBody>
      </p:sp>
      <p:grpSp>
        <p:nvGrpSpPr>
          <p:cNvPr id="21513" name="Group 9"/>
          <p:cNvGrpSpPr/>
          <p:nvPr/>
        </p:nvGrpSpPr>
        <p:grpSpPr>
          <a:xfrm>
            <a:off x="6400800" y="3810000"/>
            <a:ext cx="609600" cy="1219200"/>
            <a:chOff x="4032" y="2400"/>
            <a:chExt cx="384" cy="768"/>
          </a:xfrm>
        </p:grpSpPr>
        <p:sp>
          <p:nvSpPr>
            <p:cNvPr id="81927" name="Line 6"/>
            <p:cNvSpPr/>
            <p:nvPr/>
          </p:nvSpPr>
          <p:spPr>
            <a:xfrm>
              <a:off x="4032" y="2400"/>
              <a:ext cx="384" cy="0"/>
            </a:xfrm>
            <a:prstGeom prst="line">
              <a:avLst/>
            </a:prstGeom>
            <a:ln w="19050" cap="flat" cmpd="sng">
              <a:solidFill>
                <a:srgbClr val="FFFF00"/>
              </a:solidFill>
              <a:prstDash val="solid"/>
              <a:headEnd type="none" w="med" len="med"/>
              <a:tailEnd type="triangle" w="med" len="med"/>
            </a:ln>
          </p:spPr>
        </p:sp>
        <p:sp>
          <p:nvSpPr>
            <p:cNvPr id="81928" name="Line 7"/>
            <p:cNvSpPr/>
            <p:nvPr/>
          </p:nvSpPr>
          <p:spPr>
            <a:xfrm>
              <a:off x="4032" y="2784"/>
              <a:ext cx="384" cy="0"/>
            </a:xfrm>
            <a:prstGeom prst="line">
              <a:avLst/>
            </a:prstGeom>
            <a:ln w="19050" cap="flat" cmpd="sng">
              <a:solidFill>
                <a:srgbClr val="FFFF00"/>
              </a:solidFill>
              <a:prstDash val="solid"/>
              <a:headEnd type="none" w="med" len="med"/>
              <a:tailEnd type="triangle" w="med" len="med"/>
            </a:ln>
          </p:spPr>
        </p:sp>
        <p:sp>
          <p:nvSpPr>
            <p:cNvPr id="81929" name="Line 8"/>
            <p:cNvSpPr/>
            <p:nvPr/>
          </p:nvSpPr>
          <p:spPr>
            <a:xfrm>
              <a:off x="4032" y="3168"/>
              <a:ext cx="384" cy="0"/>
            </a:xfrm>
            <a:prstGeom prst="line">
              <a:avLst/>
            </a:prstGeom>
            <a:ln w="19050" cap="flat" cmpd="sng">
              <a:solidFill>
                <a:srgbClr val="FFFF00"/>
              </a:solidFill>
              <a:prstDash val="solid"/>
              <a:headEnd type="none" w="med" len="med"/>
              <a:tailEnd type="triangle" w="med" len="med"/>
            </a:ln>
          </p:spPr>
        </p:sp>
      </p:grpSp>
      <p:sp>
        <p:nvSpPr>
          <p:cNvPr id="21514" name="Text Box 10"/>
          <p:cNvSpPr txBox="1"/>
          <p:nvPr/>
        </p:nvSpPr>
        <p:spPr>
          <a:xfrm>
            <a:off x="1333500" y="1524000"/>
            <a:ext cx="3314700" cy="457200"/>
          </a:xfrm>
          <a:prstGeom prst="rect">
            <a:avLst/>
          </a:prstGeom>
          <a:noFill/>
          <a:ln w="9525">
            <a:noFill/>
          </a:ln>
        </p:spPr>
        <p:txBody>
          <a:bodyPr>
            <a:spAutoFit/>
          </a:bodyPr>
          <a:p>
            <a:pPr eaLnBrk="0" hangingPunct="0">
              <a:spcBef>
                <a:spcPct val="50000"/>
              </a:spcBef>
            </a:pPr>
            <a:r>
              <a:rPr b="1" dirty="0">
                <a:solidFill>
                  <a:schemeClr val="accent1"/>
                </a:solidFill>
                <a:latin typeface="VNI-Times" pitchFamily="2" charset="0"/>
                <a:ea typeface="Arial" panose="020B0604020202020204" pitchFamily="34" charset="0"/>
              </a:rPr>
              <a:t>CaÙc ñöôøng trung thaát</a:t>
            </a:r>
            <a:endParaRPr b="1" dirty="0">
              <a:solidFill>
                <a:schemeClr val="accent1"/>
              </a:solidFill>
              <a:latin typeface="VNI-Times" pitchFamily="2" charset="0"/>
              <a:ea typeface="Arial" panose="020B0604020202020204" pitchFamily="34" charset="0"/>
            </a:endParaRPr>
          </a:p>
        </p:txBody>
      </p:sp>
      <p:sp>
        <p:nvSpPr>
          <p:cNvPr id="81926" name="Text Box 11"/>
          <p:cNvSpPr txBox="1"/>
          <p:nvPr/>
        </p:nvSpPr>
        <p:spPr>
          <a:xfrm>
            <a:off x="571500" y="609600"/>
            <a:ext cx="4191000" cy="579438"/>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arn(outHorizontal)">
                                      <p:cBhvr>
                                        <p:cTn id="7" dur="500"/>
                                        <p:tgtEl>
                                          <p:spTgt spid="21506"/>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21513"/>
                                        </p:tgtEl>
                                        <p:attrNameLst>
                                          <p:attrName>style.visibility</p:attrName>
                                        </p:attrNameLst>
                                      </p:cBhvr>
                                      <p:to>
                                        <p:strVal val="visible"/>
                                      </p:to>
                                    </p:set>
                                    <p:anim calcmode="lin" valueType="num">
                                      <p:cBhvr>
                                        <p:cTn id="11" dur="500" fill="hold"/>
                                        <p:tgtEl>
                                          <p:spTgt spid="21513"/>
                                        </p:tgtEl>
                                        <p:attrNameLst>
                                          <p:attrName>ppt_x</p:attrName>
                                        </p:attrNameLst>
                                      </p:cBhvr>
                                      <p:tavLst>
                                        <p:tav tm="0">
                                          <p:val>
                                            <p:strVal val="#ppt_x-#ppt_w/2"/>
                                          </p:val>
                                        </p:tav>
                                        <p:tav tm="100000">
                                          <p:val>
                                            <p:strVal val="#ppt_x"/>
                                          </p:val>
                                        </p:tav>
                                      </p:tavLst>
                                    </p:anim>
                                    <p:anim calcmode="lin" valueType="num">
                                      <p:cBhvr>
                                        <p:cTn id="12" dur="500" fill="hold"/>
                                        <p:tgtEl>
                                          <p:spTgt spid="21513"/>
                                        </p:tgtEl>
                                        <p:attrNameLst>
                                          <p:attrName>ppt_y</p:attrName>
                                        </p:attrNameLst>
                                      </p:cBhvr>
                                      <p:tavLst>
                                        <p:tav tm="0">
                                          <p:val>
                                            <p:strVal val="#ppt_y"/>
                                          </p:val>
                                        </p:tav>
                                        <p:tav tm="100000">
                                          <p:val>
                                            <p:strVal val="#ppt_y"/>
                                          </p:val>
                                        </p:tav>
                                      </p:tavLst>
                                    </p:anim>
                                    <p:anim calcmode="lin" valueType="num">
                                      <p:cBhvr>
                                        <p:cTn id="13" dur="500" fill="hold"/>
                                        <p:tgtEl>
                                          <p:spTgt spid="21513"/>
                                        </p:tgtEl>
                                        <p:attrNameLst>
                                          <p:attrName>ppt_w</p:attrName>
                                        </p:attrNameLst>
                                      </p:cBhvr>
                                      <p:tavLst>
                                        <p:tav tm="0">
                                          <p:val>
                                            <p:fltVal val="0.000000"/>
                                          </p:val>
                                        </p:tav>
                                        <p:tav tm="100000">
                                          <p:val>
                                            <p:strVal val="#ppt_w"/>
                                          </p:val>
                                        </p:tav>
                                      </p:tavLst>
                                    </p:anim>
                                    <p:anim calcmode="lin" valueType="num">
                                      <p:cBhvr>
                                        <p:cTn id="14" dur="500" fill="hold"/>
                                        <p:tgtEl>
                                          <p:spTgt spid="2151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21509"/>
                                        </p:tgtEl>
                                        <p:attrNameLst>
                                          <p:attrName>style.visibility</p:attrName>
                                        </p:attrNameLst>
                                      </p:cBhvr>
                                      <p:to>
                                        <p:strVal val="visible"/>
                                      </p:to>
                                    </p:set>
                                    <p:anim calcmode="lin" valueType="num">
                                      <p:cBhvr>
                                        <p:cTn id="19" dur="500" fill="hold"/>
                                        <p:tgtEl>
                                          <p:spTgt spid="21509"/>
                                        </p:tgtEl>
                                        <p:attrNameLst>
                                          <p:attrName>ppt_w</p:attrName>
                                        </p:attrNameLst>
                                      </p:cBhvr>
                                      <p:tavLst>
                                        <p:tav tm="0">
                                          <p:val>
                                            <p:fltVal val="0.000000"/>
                                          </p:val>
                                        </p:tav>
                                        <p:tav tm="100000">
                                          <p:val>
                                            <p:strVal val="#ppt_w"/>
                                          </p:val>
                                        </p:tav>
                                      </p:tavLst>
                                    </p:anim>
                                    <p:anim calcmode="lin" valueType="num">
                                      <p:cBhvr>
                                        <p:cTn id="20" dur="500" fill="hold"/>
                                        <p:tgtEl>
                                          <p:spTgt spid="21509"/>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10" fill="hold" grpId="0" nodeType="afterEffect">
                                  <p:stCondLst>
                                    <p:cond delay="0"/>
                                  </p:stCondLst>
                                  <p:childTnLst>
                                    <p:set>
                                      <p:cBhvr>
                                        <p:cTn id="23" dur="1" fill="hold">
                                          <p:stCondLst>
                                            <p:cond delay="0"/>
                                          </p:stCondLst>
                                        </p:cTn>
                                        <p:tgtEl>
                                          <p:spTgt spid="21514"/>
                                        </p:tgtEl>
                                        <p:attrNameLst>
                                          <p:attrName>style.visibility</p:attrName>
                                        </p:attrNameLst>
                                      </p:cBhvr>
                                      <p:to>
                                        <p:strVal val="visible"/>
                                      </p:to>
                                    </p:set>
                                    <p:anim calcmode="lin" valueType="num">
                                      <p:cBhvr>
                                        <p:cTn id="24" dur="500" fill="hold"/>
                                        <p:tgtEl>
                                          <p:spTgt spid="21514"/>
                                        </p:tgtEl>
                                        <p:attrNameLst>
                                          <p:attrName>ppt_w</p:attrName>
                                        </p:attrNameLst>
                                      </p:cBhvr>
                                      <p:tavLst>
                                        <p:tav tm="0">
                                          <p:val>
                                            <p:fltVal val="0.000000"/>
                                          </p:val>
                                        </p:tav>
                                        <p:tav tm="100000">
                                          <p:val>
                                            <p:strVal val="#ppt_w"/>
                                          </p:val>
                                        </p:tav>
                                      </p:tavLst>
                                    </p:anim>
                                    <p:anim calcmode="lin" valueType="num">
                                      <p:cBhvr>
                                        <p:cTn id="25" dur="500" fill="hold"/>
                                        <p:tgtEl>
                                          <p:spTgt spid="215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215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p:cNvSpPr>
          <p:nvPr>
            <p:ph type="title"/>
          </p:nvPr>
        </p:nvSpPr>
        <p:spPr>
          <a:ln/>
        </p:spPr>
        <p:txBody>
          <a:bodyPr vert="horz" wrap="square" lIns="91440" tIns="45720" rIns="91440" bIns="45720" anchor="ctr"/>
          <a:p>
            <a:endParaRPr lang="en-US" altLang="x-none" dirty="0"/>
          </a:p>
        </p:txBody>
      </p:sp>
      <p:sp>
        <p:nvSpPr>
          <p:cNvPr id="82947" name="Rectangle 3"/>
          <p:cNvSpPr>
            <a:spLocks noGrp="1"/>
          </p:cNvSpPr>
          <p:nvPr>
            <p:ph idx="1"/>
          </p:nvPr>
        </p:nvSpPr>
        <p:spPr>
          <a:ln/>
        </p:spPr>
        <p:txBody>
          <a:bodyPr vert="horz" wrap="square" lIns="91440" tIns="45720" rIns="91440" bIns="45720" anchor="t"/>
          <a:p>
            <a:endParaRPr lang="en-US" altLang="x-none" dirty="0"/>
          </a:p>
        </p:txBody>
      </p:sp>
      <p:pic>
        <p:nvPicPr>
          <p:cNvPr id="82948" name="Picture 5" descr="."/>
          <p:cNvPicPr>
            <a:picLocks noChangeAspect="1"/>
          </p:cNvPicPr>
          <p:nvPr/>
        </p:nvPicPr>
        <p:blipFill>
          <a:blip r:embed="rId1"/>
          <a:stretch>
            <a:fillRect/>
          </a:stretch>
        </p:blipFill>
        <p:spPr>
          <a:xfrm>
            <a:off x="1200150" y="1066800"/>
            <a:ext cx="7866063" cy="4486275"/>
          </a:xfrm>
          <a:prstGeom prst="rect">
            <a:avLst/>
          </a:prstGeom>
          <a:noFill/>
          <a:ln w="9525">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3970" name="Picture 2" descr="R-normal"/>
          <p:cNvPicPr>
            <a:picLocks noGrp="1" noChangeAspect="1"/>
          </p:cNvPicPr>
          <p:nvPr>
            <p:ph idx="1"/>
          </p:nvPr>
        </p:nvPicPr>
        <p:blipFill>
          <a:blip r:embed="rId1"/>
          <a:srcRect/>
          <a:stretch>
            <a:fillRect/>
          </a:stretch>
        </p:blipFill>
        <p:spPr>
          <a:xfrm>
            <a:off x="2057400" y="0"/>
            <a:ext cx="6270625" cy="6858000"/>
          </a:xfrm>
          <a:ln/>
        </p:spPr>
      </p:pic>
      <p:sp>
        <p:nvSpPr>
          <p:cNvPr id="83971" name="Line 3"/>
          <p:cNvSpPr/>
          <p:nvPr/>
        </p:nvSpPr>
        <p:spPr>
          <a:xfrm>
            <a:off x="0" y="1295400"/>
            <a:ext cx="8315325" cy="0"/>
          </a:xfrm>
          <a:prstGeom prst="line">
            <a:avLst/>
          </a:prstGeom>
          <a:ln w="9525" cap="flat" cmpd="sng">
            <a:solidFill>
              <a:schemeClr val="accent1"/>
            </a:solidFill>
            <a:prstDash val="solid"/>
            <a:headEnd type="none" w="med" len="med"/>
            <a:tailEnd type="none" w="med" len="med"/>
          </a:ln>
        </p:spPr>
      </p:sp>
      <p:sp>
        <p:nvSpPr>
          <p:cNvPr id="83972" name="Line 4"/>
          <p:cNvSpPr/>
          <p:nvPr/>
        </p:nvSpPr>
        <p:spPr>
          <a:xfrm>
            <a:off x="0" y="1981200"/>
            <a:ext cx="8315325" cy="0"/>
          </a:xfrm>
          <a:prstGeom prst="line">
            <a:avLst/>
          </a:prstGeom>
          <a:ln w="9525" cap="flat" cmpd="sng">
            <a:solidFill>
              <a:schemeClr val="accent1"/>
            </a:solidFill>
            <a:prstDash val="solid"/>
            <a:headEnd type="none" w="med" len="med"/>
            <a:tailEnd type="none" w="med" len="med"/>
          </a:ln>
        </p:spPr>
      </p:sp>
      <p:sp>
        <p:nvSpPr>
          <p:cNvPr id="93189" name="Text Box 5"/>
          <p:cNvSpPr txBox="1">
            <a:spLocks noChangeArrowheads="1"/>
          </p:cNvSpPr>
          <p:nvPr/>
        </p:nvSpPr>
        <p:spPr bwMode="auto">
          <a:xfrm>
            <a:off x="0" y="623888"/>
            <a:ext cx="197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0" hangingPunct="0">
              <a:spcBef>
                <a:spcPct val="50000"/>
              </a:spcBef>
              <a:buClrTx/>
              <a:buSzTx/>
              <a:buFontTx/>
              <a:defRPr/>
            </a:pPr>
            <a:r>
              <a:rPr kumimoji="0" lang="en-US" sz="2800" b="1" kern="1200" cap="none" spc="0" normalizeH="0" baseline="0" noProof="0">
                <a:solidFill>
                  <a:schemeClr val="hlink"/>
                </a:solidFill>
                <a:effectLst>
                  <a:outerShdw blurRad="38100" dist="38100" dir="2700000" algn="tl">
                    <a:srgbClr val="000000"/>
                  </a:outerShdw>
                </a:effectLst>
                <a:latin typeface="VNI-Times" pitchFamily="2" charset="0"/>
                <a:ea typeface="+mn-ea"/>
                <a:cs typeface="+mn-cs"/>
              </a:rPr>
              <a:t>Taàng treân</a:t>
            </a:r>
            <a:endParaRPr kumimoji="0" lang="en-US" sz="2800" b="1" kern="1200" cap="none" spc="0" normalizeH="0" baseline="0" noProof="0">
              <a:solidFill>
                <a:schemeClr val="hlink"/>
              </a:solidFill>
              <a:effectLst>
                <a:outerShdw blurRad="38100" dist="38100" dir="2700000" algn="tl">
                  <a:srgbClr val="000000"/>
                </a:outerShdw>
              </a:effectLst>
              <a:latin typeface="VNI-Times" pitchFamily="2" charset="0"/>
              <a:ea typeface="+mn-ea"/>
              <a:cs typeface="+mn-cs"/>
            </a:endParaRPr>
          </a:p>
        </p:txBody>
      </p:sp>
      <p:sp>
        <p:nvSpPr>
          <p:cNvPr id="93190" name="Text Box 6"/>
          <p:cNvSpPr txBox="1">
            <a:spLocks noChangeArrowheads="1"/>
          </p:cNvSpPr>
          <p:nvPr/>
        </p:nvSpPr>
        <p:spPr bwMode="auto">
          <a:xfrm>
            <a:off x="0" y="1385888"/>
            <a:ext cx="197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0" hangingPunct="0">
              <a:spcBef>
                <a:spcPct val="50000"/>
              </a:spcBef>
              <a:buClrTx/>
              <a:buSzTx/>
              <a:buFontTx/>
              <a:defRPr/>
            </a:pPr>
            <a:r>
              <a:rPr kumimoji="0" lang="en-US" sz="2800" b="1" kern="1200" cap="none" spc="0" normalizeH="0" baseline="0" noProof="0">
                <a:solidFill>
                  <a:schemeClr val="hlink"/>
                </a:solidFill>
                <a:effectLst>
                  <a:outerShdw blurRad="38100" dist="38100" dir="2700000" algn="tl">
                    <a:srgbClr val="000000"/>
                  </a:outerShdw>
                </a:effectLst>
                <a:latin typeface="VNI-Times" pitchFamily="2" charset="0"/>
                <a:ea typeface="+mn-ea"/>
                <a:cs typeface="+mn-cs"/>
              </a:rPr>
              <a:t>Taàng giöõa</a:t>
            </a:r>
            <a:endParaRPr kumimoji="0" lang="en-US" sz="2800" b="1" kern="1200" cap="none" spc="0" normalizeH="0" baseline="0" noProof="0">
              <a:solidFill>
                <a:schemeClr val="hlink"/>
              </a:solidFill>
              <a:effectLst>
                <a:outerShdw blurRad="38100" dist="38100" dir="2700000" algn="tl">
                  <a:srgbClr val="000000"/>
                </a:outerShdw>
              </a:effectLst>
              <a:latin typeface="VNI-Times" pitchFamily="2" charset="0"/>
              <a:ea typeface="+mn-ea"/>
              <a:cs typeface="+mn-cs"/>
            </a:endParaRPr>
          </a:p>
        </p:txBody>
      </p:sp>
      <p:sp>
        <p:nvSpPr>
          <p:cNvPr id="93191" name="Text Box 7"/>
          <p:cNvSpPr txBox="1">
            <a:spLocks noChangeArrowheads="1"/>
          </p:cNvSpPr>
          <p:nvPr/>
        </p:nvSpPr>
        <p:spPr bwMode="auto">
          <a:xfrm>
            <a:off x="85725" y="2833688"/>
            <a:ext cx="197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0" hangingPunct="0">
              <a:spcBef>
                <a:spcPct val="50000"/>
              </a:spcBef>
              <a:buClrTx/>
              <a:buSzTx/>
              <a:buFontTx/>
              <a:defRPr/>
            </a:pPr>
            <a:r>
              <a:rPr kumimoji="0" lang="en-US" sz="2800" b="1" kern="1200" cap="none" spc="0" normalizeH="0" baseline="0" noProof="0">
                <a:solidFill>
                  <a:schemeClr val="hlink"/>
                </a:solidFill>
                <a:effectLst>
                  <a:outerShdw blurRad="38100" dist="38100" dir="2700000" algn="tl">
                    <a:srgbClr val="000000"/>
                  </a:outerShdw>
                </a:effectLst>
                <a:latin typeface="VNI-Times" pitchFamily="2" charset="0"/>
                <a:ea typeface="+mn-ea"/>
                <a:cs typeface="+mn-cs"/>
              </a:rPr>
              <a:t>Taàng döôùi</a:t>
            </a:r>
            <a:endParaRPr kumimoji="0" lang="en-US" sz="2800" b="1" kern="1200" cap="none" spc="0" normalizeH="0" baseline="0" noProof="0">
              <a:solidFill>
                <a:schemeClr val="hlink"/>
              </a:solidFill>
              <a:effectLst>
                <a:outerShdw blurRad="38100" dist="38100" dir="2700000" algn="tl">
                  <a:srgbClr val="000000"/>
                </a:outerShdw>
              </a:effectLst>
              <a:latin typeface="VNI-Times" pitchFamily="2" charset="0"/>
              <a:ea typeface="+mn-ea"/>
              <a:cs typeface="+mn-cs"/>
            </a:endParaRPr>
          </a:p>
        </p:txBody>
      </p:sp>
      <p:sp>
        <p:nvSpPr>
          <p:cNvPr id="83976" name="Line 8"/>
          <p:cNvSpPr/>
          <p:nvPr/>
        </p:nvSpPr>
        <p:spPr>
          <a:xfrm flipH="1" flipV="1">
            <a:off x="5486400" y="1295400"/>
            <a:ext cx="3000375" cy="533400"/>
          </a:xfrm>
          <a:prstGeom prst="line">
            <a:avLst/>
          </a:prstGeom>
          <a:ln w="9525" cap="flat" cmpd="sng">
            <a:solidFill>
              <a:srgbClr val="FFFF00"/>
            </a:solidFill>
            <a:prstDash val="solid"/>
            <a:headEnd type="none" w="med" len="med"/>
            <a:tailEnd type="triangle" w="med" len="med"/>
          </a:ln>
        </p:spPr>
      </p:sp>
      <p:sp>
        <p:nvSpPr>
          <p:cNvPr id="93193" name="Text Box 9"/>
          <p:cNvSpPr txBox="1">
            <a:spLocks noChangeArrowheads="1"/>
          </p:cNvSpPr>
          <p:nvPr/>
        </p:nvSpPr>
        <p:spPr bwMode="auto">
          <a:xfrm>
            <a:off x="8486775" y="1295400"/>
            <a:ext cx="1714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0" hangingPunct="0">
              <a:spcBef>
                <a:spcPct val="50000"/>
              </a:spcBef>
              <a:buClrTx/>
              <a:buSzTx/>
              <a:buFontTx/>
              <a:defRPr/>
            </a:pPr>
            <a:r>
              <a:rPr kumimoji="0" lang="en-US" sz="2800" kern="1200" cap="none" spc="0" normalizeH="0" baseline="0" noProof="0">
                <a:solidFill>
                  <a:schemeClr val="accent1"/>
                </a:solidFill>
                <a:effectLst>
                  <a:outerShdw blurRad="38100" dist="38100" dir="2700000" algn="tl">
                    <a:srgbClr val="000000"/>
                  </a:outerShdw>
                </a:effectLst>
                <a:latin typeface="VNI-Times" pitchFamily="2" charset="0"/>
                <a:ea typeface="+mn-ea"/>
                <a:cs typeface="+mn-cs"/>
              </a:rPr>
              <a:t>Cung ÑMC</a:t>
            </a:r>
            <a:endParaRPr kumimoji="0" lang="en-US" sz="2800" kern="1200" cap="none" spc="0" normalizeH="0" baseline="0" noProof="0">
              <a:solidFill>
                <a:schemeClr val="accent1"/>
              </a:solidFill>
              <a:effectLst>
                <a:outerShdw blurRad="38100" dist="38100" dir="2700000" algn="tl">
                  <a:srgbClr val="000000"/>
                </a:outerShdw>
              </a:effectLst>
              <a:latin typeface="VNI-Times" pitchFamily="2" charset="0"/>
              <a:ea typeface="+mn-ea"/>
              <a:cs typeface="+mn-cs"/>
            </a:endParaRPr>
          </a:p>
        </p:txBody>
      </p:sp>
      <p:sp>
        <p:nvSpPr>
          <p:cNvPr id="83978" name="Line 10"/>
          <p:cNvSpPr/>
          <p:nvPr/>
        </p:nvSpPr>
        <p:spPr>
          <a:xfrm flipH="1" flipV="1">
            <a:off x="5057775" y="1981200"/>
            <a:ext cx="3514725" cy="685800"/>
          </a:xfrm>
          <a:prstGeom prst="line">
            <a:avLst/>
          </a:prstGeom>
          <a:ln w="9525" cap="flat" cmpd="sng">
            <a:solidFill>
              <a:srgbClr val="FFFF00"/>
            </a:solidFill>
            <a:prstDash val="solid"/>
            <a:headEnd type="none" w="med" len="med"/>
            <a:tailEnd type="triangle" w="med" len="med"/>
          </a:ln>
        </p:spPr>
      </p:sp>
      <p:sp>
        <p:nvSpPr>
          <p:cNvPr id="93195" name="Text Box 11"/>
          <p:cNvSpPr txBox="1">
            <a:spLocks noChangeArrowheads="1"/>
          </p:cNvSpPr>
          <p:nvPr/>
        </p:nvSpPr>
        <p:spPr bwMode="auto">
          <a:xfrm>
            <a:off x="8658225" y="2667000"/>
            <a:ext cx="1457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0" hangingPunct="0">
              <a:spcBef>
                <a:spcPct val="50000"/>
              </a:spcBef>
              <a:buClrTx/>
              <a:buSzTx/>
              <a:buFontTx/>
              <a:defRPr/>
            </a:pPr>
            <a:r>
              <a:rPr kumimoji="0" lang="en-US" sz="2800" kern="1200" cap="none" spc="0" normalizeH="0" baseline="0" noProof="0">
                <a:solidFill>
                  <a:schemeClr val="accent1"/>
                </a:solidFill>
                <a:effectLst>
                  <a:outerShdw blurRad="38100" dist="38100" dir="2700000" algn="tl">
                    <a:srgbClr val="000000"/>
                  </a:outerShdw>
                </a:effectLst>
                <a:latin typeface="VNI-Times" pitchFamily="2" charset="0"/>
                <a:ea typeface="+mn-ea"/>
                <a:cs typeface="+mn-cs"/>
              </a:rPr>
              <a:t>Carina</a:t>
            </a:r>
            <a:endParaRPr kumimoji="0" lang="en-US" sz="2800" kern="1200" cap="none" spc="0" normalizeH="0" baseline="0" noProof="0">
              <a:solidFill>
                <a:schemeClr val="accent1"/>
              </a:solidFill>
              <a:effectLst>
                <a:outerShdw blurRad="38100" dist="38100" dir="2700000" algn="tl">
                  <a:srgbClr val="000000"/>
                </a:outerShdw>
              </a:effectLst>
              <a:latin typeface="VNI-Times" pitchFamily="2" charset="0"/>
              <a:ea typeface="+mn-ea"/>
              <a:cs typeface="+mn-cs"/>
            </a:endParaRPr>
          </a:p>
        </p:txBody>
      </p:sp>
      <p:sp>
        <p:nvSpPr>
          <p:cNvPr id="93196" name="Text Box 12"/>
          <p:cNvSpPr txBox="1"/>
          <p:nvPr/>
        </p:nvSpPr>
        <p:spPr>
          <a:xfrm>
            <a:off x="0" y="4648200"/>
            <a:ext cx="2095500" cy="1066800"/>
          </a:xfrm>
          <a:prstGeom prst="rect">
            <a:avLst/>
          </a:prstGeom>
          <a:noFill/>
          <a:ln w="9525">
            <a:noFill/>
          </a:ln>
        </p:spPr>
        <p:txBody>
          <a:bodyPr>
            <a:spAutoFit/>
          </a:bodyPr>
          <a:p>
            <a:pPr eaLnBrk="0" hangingPunct="0">
              <a:spcBef>
                <a:spcPct val="50000"/>
              </a:spcBef>
            </a:pPr>
            <a:r>
              <a:rPr sz="3200" b="1" dirty="0">
                <a:solidFill>
                  <a:srgbClr val="FFFF00"/>
                </a:solidFill>
                <a:latin typeface="VNI-Times" pitchFamily="2" charset="0"/>
                <a:ea typeface="Arial" panose="020B0604020202020204" pitchFamily="34" charset="0"/>
              </a:rPr>
              <a:t>Trung thaát</a:t>
            </a:r>
            <a:endParaRPr sz="3200" b="1" dirty="0">
              <a:solidFill>
                <a:srgbClr val="FFFF00"/>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3196"/>
                                        </p:tgtEl>
                                        <p:attrNameLst>
                                          <p:attrName>style.visibility</p:attrName>
                                        </p:attrNameLst>
                                      </p:cBhvr>
                                      <p:to>
                                        <p:strVal val="visible"/>
                                      </p:to>
                                    </p:set>
                                    <p:anim calcmode="lin" valueType="num">
                                      <p:cBhvr>
                                        <p:cTn id="7" dur="500" fill="hold"/>
                                        <p:tgtEl>
                                          <p:spTgt spid="93196"/>
                                        </p:tgtEl>
                                        <p:attrNameLst>
                                          <p:attrName>ppt_w</p:attrName>
                                        </p:attrNameLst>
                                      </p:cBhvr>
                                      <p:tavLst>
                                        <p:tav tm="0">
                                          <p:val>
                                            <p:fltVal val="0.000000"/>
                                          </p:val>
                                        </p:tav>
                                        <p:tav tm="100000">
                                          <p:val>
                                            <p:strVal val="#ppt_w"/>
                                          </p:val>
                                        </p:tav>
                                      </p:tavLst>
                                    </p:anim>
                                    <p:anim calcmode="lin" valueType="num">
                                      <p:cBhvr>
                                        <p:cTn id="8" dur="500" fill="hold"/>
                                        <p:tgtEl>
                                          <p:spTgt spid="931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3" name="Text Box 5"/>
          <p:cNvSpPr txBox="1"/>
          <p:nvPr/>
        </p:nvSpPr>
        <p:spPr>
          <a:xfrm>
            <a:off x="152400" y="1524000"/>
            <a:ext cx="3619500" cy="2530475"/>
          </a:xfrm>
          <a:prstGeom prst="rect">
            <a:avLst/>
          </a:prstGeom>
          <a:noFill/>
          <a:ln w="9525">
            <a:noFill/>
          </a:ln>
        </p:spPr>
        <p:txBody>
          <a:bodyPr>
            <a:spAutoFit/>
          </a:bodyPr>
          <a:p>
            <a:pPr algn="ctr" eaLnBrk="0" hangingPunct="0">
              <a:spcBef>
                <a:spcPct val="50000"/>
              </a:spcBef>
            </a:pPr>
            <a:r>
              <a:rPr sz="4000" b="1" dirty="0">
                <a:solidFill>
                  <a:srgbClr val="FFFF00"/>
                </a:solidFill>
                <a:latin typeface="VNI-Times" pitchFamily="2" charset="0"/>
                <a:ea typeface="Arial" panose="020B0604020202020204" pitchFamily="34" charset="0"/>
              </a:rPr>
              <a:t>Roán phoåi</a:t>
            </a:r>
            <a:endParaRPr sz="4000" b="1" dirty="0">
              <a:solidFill>
                <a:srgbClr val="FFFF00"/>
              </a:solidFill>
              <a:latin typeface="VNI-Times" pitchFamily="2" charset="0"/>
              <a:ea typeface="Arial" panose="020B0604020202020204" pitchFamily="34" charset="0"/>
            </a:endParaRPr>
          </a:p>
          <a:p>
            <a:pPr algn="ctr" eaLnBrk="0" hangingPunct="0">
              <a:spcBef>
                <a:spcPct val="50000"/>
              </a:spcBef>
            </a:pPr>
            <a:r>
              <a:rPr sz="4000" b="1" dirty="0">
                <a:solidFill>
                  <a:srgbClr val="FFFF00"/>
                </a:solidFill>
                <a:latin typeface="VNI-Times" pitchFamily="2" charset="0"/>
                <a:ea typeface="Arial" panose="020B0604020202020204" pitchFamily="34" charset="0"/>
              </a:rPr>
              <a:t> vaø</a:t>
            </a:r>
            <a:endParaRPr sz="4000" b="1" dirty="0">
              <a:solidFill>
                <a:srgbClr val="FFFF00"/>
              </a:solidFill>
              <a:latin typeface="VNI-Times" pitchFamily="2" charset="0"/>
              <a:ea typeface="Arial" panose="020B0604020202020204" pitchFamily="34" charset="0"/>
            </a:endParaRPr>
          </a:p>
          <a:p>
            <a:pPr algn="ctr" eaLnBrk="0" hangingPunct="0">
              <a:spcBef>
                <a:spcPct val="50000"/>
              </a:spcBef>
            </a:pPr>
            <a:r>
              <a:rPr sz="4000" b="1" dirty="0">
                <a:solidFill>
                  <a:srgbClr val="FFFF00"/>
                </a:solidFill>
                <a:latin typeface="VNI-Times" pitchFamily="2" charset="0"/>
                <a:ea typeface="Arial" panose="020B0604020202020204" pitchFamily="34" charset="0"/>
              </a:rPr>
              <a:t> nhu moâ phoåi</a:t>
            </a:r>
            <a:endParaRPr sz="4000" b="1" dirty="0">
              <a:solidFill>
                <a:srgbClr val="FFFF00"/>
              </a:solidFill>
              <a:latin typeface="VNI-Times" pitchFamily="2" charset="0"/>
              <a:ea typeface="Arial" panose="020B0604020202020204" pitchFamily="34" charset="0"/>
            </a:endParaRPr>
          </a:p>
        </p:txBody>
      </p:sp>
      <p:pic>
        <p:nvPicPr>
          <p:cNvPr id="48134" name="Picture 6" descr="PCY-872-1-1BIS"/>
          <p:cNvPicPr>
            <a:picLocks noChangeAspect="1"/>
          </p:cNvPicPr>
          <p:nvPr/>
        </p:nvPicPr>
        <p:blipFill>
          <a:blip r:embed="rId1"/>
          <a:stretch>
            <a:fillRect/>
          </a:stretch>
        </p:blipFill>
        <p:spPr>
          <a:xfrm>
            <a:off x="3886200" y="304800"/>
            <a:ext cx="6019800" cy="6019800"/>
          </a:xfrm>
          <a:prstGeom prst="rect">
            <a:avLst/>
          </a:prstGeom>
          <a:noFill/>
          <a:ln w="9525" cap="flat" cmpd="sng">
            <a:solidFill>
              <a:schemeClr val="bg1"/>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barn(outHorizontal)">
                                      <p:cBhvr>
                                        <p:cTn id="7" dur="500"/>
                                        <p:tgtEl>
                                          <p:spTgt spid="48134"/>
                                        </p:tgtEl>
                                      </p:cBhvr>
                                    </p:animEffect>
                                  </p:childTnLst>
                                </p:cTn>
                              </p:par>
                            </p:childTnLst>
                          </p:cTn>
                        </p:par>
                        <p:par>
                          <p:cTn id="8" fill="hold">
                            <p:stCondLst>
                              <p:cond delay="500"/>
                            </p:stCondLst>
                            <p:childTnLst>
                              <p:par>
                                <p:cTn id="9" presetID="17" presetClass="entr" presetSubtype="1" fill="hold" grpId="0" nodeType="afterEffect">
                                  <p:stCondLst>
                                    <p:cond delay="0"/>
                                  </p:stCondLst>
                                  <p:childTnLst>
                                    <p:set>
                                      <p:cBhvr>
                                        <p:cTn id="10" dur="1" fill="hold">
                                          <p:stCondLst>
                                            <p:cond delay="0"/>
                                          </p:stCondLst>
                                        </p:cTn>
                                        <p:tgtEl>
                                          <p:spTgt spid="48133"/>
                                        </p:tgtEl>
                                        <p:attrNameLst>
                                          <p:attrName>style.visibility</p:attrName>
                                        </p:attrNameLst>
                                      </p:cBhvr>
                                      <p:to>
                                        <p:strVal val="visible"/>
                                      </p:to>
                                    </p:set>
                                    <p:anim calcmode="lin" valueType="num">
                                      <p:cBhvr>
                                        <p:cTn id="11" dur="500" fill="hold"/>
                                        <p:tgtEl>
                                          <p:spTgt spid="48133"/>
                                        </p:tgtEl>
                                        <p:attrNameLst>
                                          <p:attrName>ppt_x</p:attrName>
                                        </p:attrNameLst>
                                      </p:cBhvr>
                                      <p:tavLst>
                                        <p:tav tm="0">
                                          <p:val>
                                            <p:strVal val="#ppt_x"/>
                                          </p:val>
                                        </p:tav>
                                        <p:tav tm="100000">
                                          <p:val>
                                            <p:strVal val="#ppt_x"/>
                                          </p:val>
                                        </p:tav>
                                      </p:tavLst>
                                    </p:anim>
                                    <p:anim calcmode="lin" valueType="num">
                                      <p:cBhvr>
                                        <p:cTn id="12" dur="500" fill="hold"/>
                                        <p:tgtEl>
                                          <p:spTgt spid="48133"/>
                                        </p:tgtEl>
                                        <p:attrNameLst>
                                          <p:attrName>ppt_y</p:attrName>
                                        </p:attrNameLst>
                                      </p:cBhvr>
                                      <p:tavLst>
                                        <p:tav tm="0">
                                          <p:val>
                                            <p:strVal val="#ppt_y-#ppt_h/2"/>
                                          </p:val>
                                        </p:tav>
                                        <p:tav tm="100000">
                                          <p:val>
                                            <p:strVal val="#ppt_y"/>
                                          </p:val>
                                        </p:tav>
                                      </p:tavLst>
                                    </p:anim>
                                    <p:anim calcmode="lin" valueType="num">
                                      <p:cBhvr>
                                        <p:cTn id="13" dur="500" fill="hold"/>
                                        <p:tgtEl>
                                          <p:spTgt spid="48133"/>
                                        </p:tgtEl>
                                        <p:attrNameLst>
                                          <p:attrName>ppt_w</p:attrName>
                                        </p:attrNameLst>
                                      </p:cBhvr>
                                      <p:tavLst>
                                        <p:tav tm="0">
                                          <p:val>
                                            <p:strVal val="#ppt_w"/>
                                          </p:val>
                                        </p:tav>
                                        <p:tav tm="100000">
                                          <p:val>
                                            <p:strVal val="#ppt_w"/>
                                          </p:val>
                                        </p:tav>
                                      </p:tavLst>
                                    </p:anim>
                                    <p:anim calcmode="lin" valueType="num">
                                      <p:cBhvr>
                                        <p:cTn id="14" dur="500" fill="hold"/>
                                        <p:tgtEl>
                                          <p:spTgt spid="48133"/>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Text Box 2"/>
          <p:cNvSpPr txBox="1"/>
          <p:nvPr/>
        </p:nvSpPr>
        <p:spPr>
          <a:xfrm>
            <a:off x="3771900" y="914400"/>
            <a:ext cx="21717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Roán phoåi</a:t>
            </a:r>
            <a:endParaRPr sz="3200" b="1" dirty="0">
              <a:solidFill>
                <a:srgbClr val="FFFF00"/>
              </a:solidFill>
              <a:latin typeface="VNI-Times" pitchFamily="2" charset="0"/>
              <a:ea typeface="Arial" panose="020B0604020202020204" pitchFamily="34" charset="0"/>
            </a:endParaRPr>
          </a:p>
        </p:txBody>
      </p:sp>
      <p:pic>
        <p:nvPicPr>
          <p:cNvPr id="49155" name="Picture 3" descr="hile droit"/>
          <p:cNvPicPr>
            <a:picLocks noChangeAspect="1"/>
          </p:cNvPicPr>
          <p:nvPr/>
        </p:nvPicPr>
        <p:blipFill>
          <a:blip r:embed="rId1"/>
          <a:stretch>
            <a:fillRect/>
          </a:stretch>
        </p:blipFill>
        <p:spPr>
          <a:xfrm>
            <a:off x="457200" y="414338"/>
            <a:ext cx="2598738" cy="6029325"/>
          </a:xfrm>
          <a:prstGeom prst="rect">
            <a:avLst/>
          </a:prstGeom>
          <a:noFill/>
          <a:ln w="9525" cap="flat" cmpd="sng">
            <a:solidFill>
              <a:schemeClr val="bg1"/>
            </a:solidFill>
            <a:prstDash val="solid"/>
            <a:miter/>
            <a:headEnd type="none" w="med" len="med"/>
            <a:tailEnd type="none" w="med" len="med"/>
          </a:ln>
        </p:spPr>
      </p:pic>
      <p:pic>
        <p:nvPicPr>
          <p:cNvPr id="49156" name="Picture 4" descr="hile gche"/>
          <p:cNvPicPr>
            <a:picLocks noChangeAspect="1"/>
          </p:cNvPicPr>
          <p:nvPr/>
        </p:nvPicPr>
        <p:blipFill>
          <a:blip r:embed="rId2"/>
          <a:stretch>
            <a:fillRect/>
          </a:stretch>
        </p:blipFill>
        <p:spPr>
          <a:xfrm>
            <a:off x="6629400" y="419100"/>
            <a:ext cx="3214688" cy="6018213"/>
          </a:xfrm>
          <a:prstGeom prst="rect">
            <a:avLst/>
          </a:prstGeom>
          <a:noFill/>
          <a:ln w="9525" cap="flat" cmpd="sng">
            <a:solidFill>
              <a:schemeClr val="bg1"/>
            </a:solidFill>
            <a:prstDash val="solid"/>
            <a:miter/>
            <a:headEnd type="none" w="med" len="med"/>
            <a:tailEnd type="none" w="med" len="med"/>
          </a:ln>
        </p:spPr>
      </p:pic>
      <p:sp>
        <p:nvSpPr>
          <p:cNvPr id="49157" name="Text Box 5"/>
          <p:cNvSpPr txBox="1"/>
          <p:nvPr/>
        </p:nvSpPr>
        <p:spPr>
          <a:xfrm>
            <a:off x="533400" y="5562600"/>
            <a:ext cx="2438400" cy="579438"/>
          </a:xfrm>
          <a:prstGeom prst="rect">
            <a:avLst/>
          </a:prstGeom>
          <a:noFill/>
          <a:ln w="9525">
            <a:noFill/>
          </a:ln>
        </p:spPr>
        <p:txBody>
          <a:bodyPr>
            <a:spAutoFit/>
          </a:bodyPr>
          <a:p>
            <a:pPr algn="ctr" eaLnBrk="0" hangingPunct="0">
              <a:spcBef>
                <a:spcPct val="50000"/>
              </a:spcBef>
            </a:pPr>
            <a:r>
              <a:rPr sz="3200" b="1" dirty="0">
                <a:solidFill>
                  <a:schemeClr val="accent1"/>
                </a:solidFill>
                <a:latin typeface="VNI-Times" pitchFamily="2" charset="0"/>
                <a:ea typeface="Arial" panose="020B0604020202020204" pitchFamily="34" charset="0"/>
              </a:rPr>
              <a:t>Roán phaûi</a:t>
            </a:r>
            <a:endParaRPr sz="3200" b="1" dirty="0">
              <a:solidFill>
                <a:schemeClr val="accent1"/>
              </a:solidFill>
              <a:latin typeface="VNI-Times" pitchFamily="2" charset="0"/>
              <a:ea typeface="Arial" panose="020B0604020202020204" pitchFamily="34" charset="0"/>
            </a:endParaRPr>
          </a:p>
        </p:txBody>
      </p:sp>
      <p:sp>
        <p:nvSpPr>
          <p:cNvPr id="49158" name="Text Box 6"/>
          <p:cNvSpPr txBox="1"/>
          <p:nvPr/>
        </p:nvSpPr>
        <p:spPr>
          <a:xfrm>
            <a:off x="7010400" y="5486400"/>
            <a:ext cx="2438400" cy="579438"/>
          </a:xfrm>
          <a:prstGeom prst="rect">
            <a:avLst/>
          </a:prstGeom>
          <a:noFill/>
          <a:ln w="9525">
            <a:noFill/>
          </a:ln>
        </p:spPr>
        <p:txBody>
          <a:bodyPr>
            <a:spAutoFit/>
          </a:bodyPr>
          <a:p>
            <a:pPr algn="ctr" eaLnBrk="0" hangingPunct="0">
              <a:spcBef>
                <a:spcPct val="50000"/>
              </a:spcBef>
            </a:pPr>
            <a:r>
              <a:rPr sz="3200" b="1" dirty="0">
                <a:solidFill>
                  <a:schemeClr val="accent1"/>
                </a:solidFill>
                <a:latin typeface="VNI-Times" pitchFamily="2" charset="0"/>
                <a:ea typeface="Arial" panose="020B0604020202020204" pitchFamily="34" charset="0"/>
              </a:rPr>
              <a:t>Roán traùi</a:t>
            </a:r>
            <a:endParaRPr sz="3200" b="1" dirty="0">
              <a:solidFill>
                <a:schemeClr val="accent1"/>
              </a:solidFill>
              <a:latin typeface="VNI-Times" pitchFamily="2" charset="0"/>
              <a:ea typeface="Arial" panose="020B0604020202020204" pitchFamily="34" charset="0"/>
            </a:endParaRPr>
          </a:p>
        </p:txBody>
      </p:sp>
      <p:sp>
        <p:nvSpPr>
          <p:cNvPr id="49159" name="Text Box 7"/>
          <p:cNvSpPr txBox="1"/>
          <p:nvPr/>
        </p:nvSpPr>
        <p:spPr>
          <a:xfrm>
            <a:off x="3505200" y="1600200"/>
            <a:ext cx="2971800" cy="1187450"/>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Phaàn nhoâ ra cuûa caùc ñoäng maïch phoåi khoûi trung thaát</a:t>
            </a:r>
            <a:endParaRPr b="1" dirty="0">
              <a:solidFill>
                <a:srgbClr val="66FFFF"/>
              </a:solidFill>
              <a:latin typeface="VNI-Times" pitchFamily="2" charset="0"/>
              <a:ea typeface="Arial" panose="020B0604020202020204" pitchFamily="34" charset="0"/>
            </a:endParaRPr>
          </a:p>
        </p:txBody>
      </p:sp>
      <p:pic>
        <p:nvPicPr>
          <p:cNvPr id="49160" name="Picture 8" descr="PCY-872-1-1BIS"/>
          <p:cNvPicPr>
            <a:picLocks noChangeAspect="1"/>
          </p:cNvPicPr>
          <p:nvPr/>
        </p:nvPicPr>
        <p:blipFill>
          <a:blip r:embed="rId3"/>
          <a:stretch>
            <a:fillRect/>
          </a:stretch>
        </p:blipFill>
        <p:spPr>
          <a:xfrm>
            <a:off x="3429000" y="3429000"/>
            <a:ext cx="2982913" cy="2982913"/>
          </a:xfrm>
          <a:prstGeom prst="rect">
            <a:avLst/>
          </a:prstGeom>
          <a:noFill/>
          <a:ln w="9525">
            <a:noFill/>
          </a:ln>
        </p:spPr>
      </p:pic>
      <p:grpSp>
        <p:nvGrpSpPr>
          <p:cNvPr id="49163" name="Group 11"/>
          <p:cNvGrpSpPr/>
          <p:nvPr/>
        </p:nvGrpSpPr>
        <p:grpSpPr>
          <a:xfrm>
            <a:off x="4419600" y="4495800"/>
            <a:ext cx="1295400" cy="152400"/>
            <a:chOff x="2784" y="2832"/>
            <a:chExt cx="816" cy="96"/>
          </a:xfrm>
        </p:grpSpPr>
        <p:sp>
          <p:nvSpPr>
            <p:cNvPr id="86026" name="Line 9"/>
            <p:cNvSpPr/>
            <p:nvPr/>
          </p:nvSpPr>
          <p:spPr>
            <a:xfrm>
              <a:off x="2784" y="2928"/>
              <a:ext cx="816" cy="0"/>
            </a:xfrm>
            <a:prstGeom prst="line">
              <a:avLst/>
            </a:prstGeom>
            <a:ln w="9525" cap="flat" cmpd="sng">
              <a:solidFill>
                <a:srgbClr val="66FFFF"/>
              </a:solidFill>
              <a:prstDash val="solid"/>
              <a:headEnd type="none" w="med" len="med"/>
              <a:tailEnd type="none" w="med" len="med"/>
            </a:ln>
          </p:spPr>
        </p:sp>
        <p:sp>
          <p:nvSpPr>
            <p:cNvPr id="86027" name="Line 10"/>
            <p:cNvSpPr/>
            <p:nvPr/>
          </p:nvSpPr>
          <p:spPr>
            <a:xfrm>
              <a:off x="2784" y="2832"/>
              <a:ext cx="816" cy="0"/>
            </a:xfrm>
            <a:prstGeom prst="line">
              <a:avLst/>
            </a:prstGeom>
            <a:ln w="9525" cap="flat" cmpd="sng">
              <a:solidFill>
                <a:srgbClr val="66FFFF"/>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barn(outVertical)">
                                      <p:cBhvr>
                                        <p:cTn id="7" dur="500"/>
                                        <p:tgtEl>
                                          <p:spTgt spid="4915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9156"/>
                                        </p:tgtEl>
                                        <p:attrNameLst>
                                          <p:attrName>style.visibility</p:attrName>
                                        </p:attrNameLst>
                                      </p:cBhvr>
                                      <p:to>
                                        <p:strVal val="visible"/>
                                      </p:to>
                                    </p:set>
                                    <p:animEffect transition="in" filter="barn(outVertical)">
                                      <p:cBhvr>
                                        <p:cTn id="11" dur="500"/>
                                        <p:tgtEl>
                                          <p:spTgt spid="49156"/>
                                        </p:tgtEl>
                                      </p:cBhvr>
                                    </p:animEffect>
                                  </p:childTnLst>
                                </p:cTn>
                              </p:par>
                            </p:childTnLst>
                          </p:cTn>
                        </p:par>
                        <p:par>
                          <p:cTn id="12" fill="hold">
                            <p:stCondLst>
                              <p:cond delay="1000"/>
                            </p:stCondLst>
                            <p:childTnLst>
                              <p:par>
                                <p:cTn id="13" presetID="17" presetClass="entr" presetSubtype="10" fill="hold" grpId="0" nodeType="afterEffect">
                                  <p:stCondLst>
                                    <p:cond delay="0"/>
                                  </p:stCondLst>
                                  <p:childTnLst>
                                    <p:set>
                                      <p:cBhvr>
                                        <p:cTn id="14" dur="1" fill="hold">
                                          <p:stCondLst>
                                            <p:cond delay="0"/>
                                          </p:stCondLst>
                                        </p:cTn>
                                        <p:tgtEl>
                                          <p:spTgt spid="49157"/>
                                        </p:tgtEl>
                                        <p:attrNameLst>
                                          <p:attrName>style.visibility</p:attrName>
                                        </p:attrNameLst>
                                      </p:cBhvr>
                                      <p:to>
                                        <p:strVal val="visible"/>
                                      </p:to>
                                    </p:set>
                                    <p:anim calcmode="lin" valueType="num">
                                      <p:cBhvr>
                                        <p:cTn id="15" dur="500" fill="hold"/>
                                        <p:tgtEl>
                                          <p:spTgt spid="49157"/>
                                        </p:tgtEl>
                                        <p:attrNameLst>
                                          <p:attrName>ppt_w</p:attrName>
                                        </p:attrNameLst>
                                      </p:cBhvr>
                                      <p:tavLst>
                                        <p:tav tm="0">
                                          <p:val>
                                            <p:fltVal val="0.000000"/>
                                          </p:val>
                                        </p:tav>
                                        <p:tav tm="100000">
                                          <p:val>
                                            <p:strVal val="#ppt_w"/>
                                          </p:val>
                                        </p:tav>
                                      </p:tavLst>
                                    </p:anim>
                                    <p:anim calcmode="lin" valueType="num">
                                      <p:cBhvr>
                                        <p:cTn id="16" dur="500" fill="hold"/>
                                        <p:tgtEl>
                                          <p:spTgt spid="49157"/>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7" presetClass="entr" presetSubtype="10" fill="hold" grpId="0" nodeType="afterEffect">
                                  <p:stCondLst>
                                    <p:cond delay="0"/>
                                  </p:stCondLst>
                                  <p:childTnLst>
                                    <p:set>
                                      <p:cBhvr>
                                        <p:cTn id="19" dur="1" fill="hold">
                                          <p:stCondLst>
                                            <p:cond delay="0"/>
                                          </p:stCondLst>
                                        </p:cTn>
                                        <p:tgtEl>
                                          <p:spTgt spid="49158"/>
                                        </p:tgtEl>
                                        <p:attrNameLst>
                                          <p:attrName>style.visibility</p:attrName>
                                        </p:attrNameLst>
                                      </p:cBhvr>
                                      <p:to>
                                        <p:strVal val="visible"/>
                                      </p:to>
                                    </p:set>
                                    <p:anim calcmode="lin" valueType="num">
                                      <p:cBhvr>
                                        <p:cTn id="20" dur="500" fill="hold"/>
                                        <p:tgtEl>
                                          <p:spTgt spid="49158"/>
                                        </p:tgtEl>
                                        <p:attrNameLst>
                                          <p:attrName>ppt_w</p:attrName>
                                        </p:attrNameLst>
                                      </p:cBhvr>
                                      <p:tavLst>
                                        <p:tav tm="0">
                                          <p:val>
                                            <p:fltVal val="0.000000"/>
                                          </p:val>
                                        </p:tav>
                                        <p:tav tm="100000">
                                          <p:val>
                                            <p:strVal val="#ppt_w"/>
                                          </p:val>
                                        </p:tav>
                                      </p:tavLst>
                                    </p:anim>
                                    <p:anim calcmode="lin" valueType="num">
                                      <p:cBhvr>
                                        <p:cTn id="21" dur="500" fill="hold"/>
                                        <p:tgtEl>
                                          <p:spTgt spid="4915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1" fill="hold" grpId="0" nodeType="clickEffect">
                                  <p:stCondLst>
                                    <p:cond delay="0"/>
                                  </p:stCondLst>
                                  <p:childTnLst>
                                    <p:set>
                                      <p:cBhvr>
                                        <p:cTn id="25" dur="1" fill="hold">
                                          <p:stCondLst>
                                            <p:cond delay="0"/>
                                          </p:stCondLst>
                                        </p:cTn>
                                        <p:tgtEl>
                                          <p:spTgt spid="49159"/>
                                        </p:tgtEl>
                                        <p:attrNameLst>
                                          <p:attrName>style.visibility</p:attrName>
                                        </p:attrNameLst>
                                      </p:cBhvr>
                                      <p:to>
                                        <p:strVal val="visible"/>
                                      </p:to>
                                    </p:set>
                                    <p:anim calcmode="lin" valueType="num">
                                      <p:cBhvr>
                                        <p:cTn id="26" dur="500" fill="hold"/>
                                        <p:tgtEl>
                                          <p:spTgt spid="49159"/>
                                        </p:tgtEl>
                                        <p:attrNameLst>
                                          <p:attrName>ppt_x</p:attrName>
                                        </p:attrNameLst>
                                      </p:cBhvr>
                                      <p:tavLst>
                                        <p:tav tm="0">
                                          <p:val>
                                            <p:strVal val="#ppt_x"/>
                                          </p:val>
                                        </p:tav>
                                        <p:tav tm="100000">
                                          <p:val>
                                            <p:strVal val="#ppt_x"/>
                                          </p:val>
                                        </p:tav>
                                      </p:tavLst>
                                    </p:anim>
                                    <p:anim calcmode="lin" valueType="num">
                                      <p:cBhvr>
                                        <p:cTn id="27" dur="500" fill="hold"/>
                                        <p:tgtEl>
                                          <p:spTgt spid="49159"/>
                                        </p:tgtEl>
                                        <p:attrNameLst>
                                          <p:attrName>ppt_y</p:attrName>
                                        </p:attrNameLst>
                                      </p:cBhvr>
                                      <p:tavLst>
                                        <p:tav tm="0">
                                          <p:val>
                                            <p:strVal val="#ppt_y-#ppt_h/2"/>
                                          </p:val>
                                        </p:tav>
                                        <p:tav tm="100000">
                                          <p:val>
                                            <p:strVal val="#ppt_y"/>
                                          </p:val>
                                        </p:tav>
                                      </p:tavLst>
                                    </p:anim>
                                    <p:anim calcmode="lin" valueType="num">
                                      <p:cBhvr>
                                        <p:cTn id="28" dur="500" fill="hold"/>
                                        <p:tgtEl>
                                          <p:spTgt spid="49159"/>
                                        </p:tgtEl>
                                        <p:attrNameLst>
                                          <p:attrName>ppt_w</p:attrName>
                                        </p:attrNameLst>
                                      </p:cBhvr>
                                      <p:tavLst>
                                        <p:tav tm="0">
                                          <p:val>
                                            <p:strVal val="#ppt_w"/>
                                          </p:val>
                                        </p:tav>
                                        <p:tav tm="100000">
                                          <p:val>
                                            <p:strVal val="#ppt_w"/>
                                          </p:val>
                                        </p:tav>
                                      </p:tavLst>
                                    </p:anim>
                                    <p:anim calcmode="lin" valueType="num">
                                      <p:cBhvr>
                                        <p:cTn id="29" dur="500" fill="hold"/>
                                        <p:tgtEl>
                                          <p:spTgt spid="49159"/>
                                        </p:tgtEl>
                                        <p:attrNameLst>
                                          <p:attrName>ppt_h</p:attrName>
                                        </p:attrNameLst>
                                      </p:cBhvr>
                                      <p:tavLst>
                                        <p:tav tm="0">
                                          <p:val>
                                            <p:fltVal val="0.00000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nodeType="clickEffect">
                                  <p:stCondLst>
                                    <p:cond delay="0"/>
                                  </p:stCondLst>
                                  <p:childTnLst>
                                    <p:set>
                                      <p:cBhvr>
                                        <p:cTn id="33" dur="1" fill="hold">
                                          <p:stCondLst>
                                            <p:cond delay="0"/>
                                          </p:stCondLst>
                                        </p:cTn>
                                        <p:tgtEl>
                                          <p:spTgt spid="49160"/>
                                        </p:tgtEl>
                                        <p:attrNameLst>
                                          <p:attrName>style.visibility</p:attrName>
                                        </p:attrNameLst>
                                      </p:cBhvr>
                                      <p:to>
                                        <p:strVal val="visible"/>
                                      </p:to>
                                    </p:set>
                                    <p:animEffect transition="in" filter="barn(outHorizontal)">
                                      <p:cBhvr>
                                        <p:cTn id="34" dur="500"/>
                                        <p:tgtEl>
                                          <p:spTgt spid="49160"/>
                                        </p:tgtEl>
                                      </p:cBhvr>
                                    </p:animEffect>
                                  </p:childTnLst>
                                </p:cTn>
                              </p:par>
                            </p:childTnLst>
                          </p:cTn>
                        </p:par>
                        <p:par>
                          <p:cTn id="35" fill="hold">
                            <p:stCondLst>
                              <p:cond delay="500"/>
                            </p:stCondLst>
                            <p:childTnLst>
                              <p:par>
                                <p:cTn id="36" presetID="17" presetClass="entr" presetSubtype="10" fill="hold" nodeType="afterEffect">
                                  <p:stCondLst>
                                    <p:cond delay="0"/>
                                  </p:stCondLst>
                                  <p:childTnLst>
                                    <p:set>
                                      <p:cBhvr>
                                        <p:cTn id="37" dur="1" fill="hold">
                                          <p:stCondLst>
                                            <p:cond delay="0"/>
                                          </p:stCondLst>
                                        </p:cTn>
                                        <p:tgtEl>
                                          <p:spTgt spid="49163"/>
                                        </p:tgtEl>
                                        <p:attrNameLst>
                                          <p:attrName>style.visibility</p:attrName>
                                        </p:attrNameLst>
                                      </p:cBhvr>
                                      <p:to>
                                        <p:strVal val="visible"/>
                                      </p:to>
                                    </p:set>
                                    <p:anim calcmode="lin" valueType="num">
                                      <p:cBhvr>
                                        <p:cTn id="38" dur="500" fill="hold"/>
                                        <p:tgtEl>
                                          <p:spTgt spid="49163"/>
                                        </p:tgtEl>
                                        <p:attrNameLst>
                                          <p:attrName>ppt_w</p:attrName>
                                        </p:attrNameLst>
                                      </p:cBhvr>
                                      <p:tavLst>
                                        <p:tav tm="0">
                                          <p:val>
                                            <p:fltVal val="0.000000"/>
                                          </p:val>
                                        </p:tav>
                                        <p:tav tm="100000">
                                          <p:val>
                                            <p:strVal val="#ppt_w"/>
                                          </p:val>
                                        </p:tav>
                                      </p:tavLst>
                                    </p:anim>
                                    <p:anim calcmode="lin" valueType="num">
                                      <p:cBhvr>
                                        <p:cTn id="39" dur="500" fill="hold"/>
                                        <p:tgtEl>
                                          <p:spTgt spid="4916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P spid="49158" grpId="0"/>
      <p:bldP spid="4915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a:spLocks noGrp="1"/>
          </p:cNvSpPr>
          <p:nvPr>
            <p:ph type="title"/>
          </p:nvPr>
        </p:nvSpPr>
        <p:spPr>
          <a:ln/>
        </p:spPr>
        <p:txBody>
          <a:bodyPr vert="horz" wrap="square" lIns="91440" tIns="45720" rIns="91440" bIns="45720" anchor="ctr"/>
          <a:p>
            <a:r>
              <a:rPr lang="en-US" altLang="x-none" dirty="0">
                <a:solidFill>
                  <a:srgbClr val="FFFF00"/>
                </a:solidFill>
                <a:latin typeface="VNI-Times" pitchFamily="2" charset="0"/>
              </a:rPr>
              <a:t>ROÁN PHOÅI PHAÛI</a:t>
            </a:r>
            <a:endParaRPr lang="en-US" altLang="x-none" dirty="0">
              <a:solidFill>
                <a:srgbClr val="FFFF00"/>
              </a:solidFill>
              <a:latin typeface="VNI-Times" pitchFamily="2" charset="0"/>
            </a:endParaRPr>
          </a:p>
        </p:txBody>
      </p:sp>
      <p:pic>
        <p:nvPicPr>
          <p:cNvPr id="87043" name="Picture 3"/>
          <p:cNvPicPr>
            <a:picLocks noChangeAspect="1"/>
          </p:cNvPicPr>
          <p:nvPr/>
        </p:nvPicPr>
        <p:blipFill>
          <a:blip r:embed="rId1"/>
          <a:stretch>
            <a:fillRect/>
          </a:stretch>
        </p:blipFill>
        <p:spPr>
          <a:xfrm>
            <a:off x="514350" y="1538288"/>
            <a:ext cx="9344025" cy="5284787"/>
          </a:xfrm>
          <a:prstGeom prst="rect">
            <a:avLst/>
          </a:prstGeom>
          <a:noFill/>
          <a:ln w="12700">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a:spLocks noGrp="1"/>
          </p:cNvSpPr>
          <p:nvPr>
            <p:ph type="title"/>
          </p:nvPr>
        </p:nvSpPr>
        <p:spPr>
          <a:ln/>
        </p:spPr>
        <p:txBody>
          <a:bodyPr vert="horz" wrap="square" lIns="91440" tIns="45720" rIns="91440" bIns="45720" anchor="ctr"/>
          <a:p>
            <a:r>
              <a:rPr lang="en-US" altLang="x-none" dirty="0">
                <a:solidFill>
                  <a:srgbClr val="FFFF00"/>
                </a:solidFill>
                <a:latin typeface="VNI-Times" pitchFamily="2" charset="0"/>
              </a:rPr>
              <a:t>ROÁN PHOÅI TRAÙI</a:t>
            </a:r>
            <a:endParaRPr lang="en-US" altLang="x-none" dirty="0">
              <a:solidFill>
                <a:srgbClr val="FFFF00"/>
              </a:solidFill>
              <a:latin typeface="VNI-Times" pitchFamily="2" charset="0"/>
            </a:endParaRPr>
          </a:p>
        </p:txBody>
      </p:sp>
      <p:pic>
        <p:nvPicPr>
          <p:cNvPr id="88067" name="Picture 3"/>
          <p:cNvPicPr>
            <a:picLocks noChangeAspect="1"/>
          </p:cNvPicPr>
          <p:nvPr/>
        </p:nvPicPr>
        <p:blipFill>
          <a:blip r:embed="rId1"/>
          <a:stretch>
            <a:fillRect/>
          </a:stretch>
        </p:blipFill>
        <p:spPr>
          <a:xfrm>
            <a:off x="857250" y="1493838"/>
            <a:ext cx="8743950" cy="5300662"/>
          </a:xfrm>
          <a:prstGeom prst="rect">
            <a:avLst/>
          </a:prstGeom>
          <a:noFill/>
          <a:ln w="12700">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8" name="Picture 2" descr="PCY-872-1-1BIS"/>
          <p:cNvPicPr>
            <a:picLocks noChangeAspect="1"/>
          </p:cNvPicPr>
          <p:nvPr/>
        </p:nvPicPr>
        <p:blipFill>
          <a:blip r:embed="rId1"/>
          <a:stretch>
            <a:fillRect/>
          </a:stretch>
        </p:blipFill>
        <p:spPr>
          <a:xfrm>
            <a:off x="3505200" y="304800"/>
            <a:ext cx="6019800" cy="6019800"/>
          </a:xfrm>
          <a:prstGeom prst="rect">
            <a:avLst/>
          </a:prstGeom>
          <a:noFill/>
          <a:ln w="9525" cap="flat" cmpd="sng">
            <a:solidFill>
              <a:schemeClr val="bg1"/>
            </a:solidFill>
            <a:prstDash val="solid"/>
            <a:miter/>
            <a:headEnd type="none" w="med" len="med"/>
            <a:tailEnd type="none" w="med" len="med"/>
          </a:ln>
        </p:spPr>
      </p:pic>
      <p:sp>
        <p:nvSpPr>
          <p:cNvPr id="50179" name="Text Box 3"/>
          <p:cNvSpPr txBox="1"/>
          <p:nvPr/>
        </p:nvSpPr>
        <p:spPr>
          <a:xfrm>
            <a:off x="228600" y="1219200"/>
            <a:ext cx="3124200" cy="579438"/>
          </a:xfrm>
          <a:prstGeom prst="rect">
            <a:avLst/>
          </a:prstGeom>
          <a:noFill/>
          <a:ln w="9525">
            <a:noFill/>
          </a:ln>
        </p:spPr>
        <p:txBody>
          <a:bodyPr>
            <a:spAutoFit/>
          </a:bodyPr>
          <a:p>
            <a:pPr algn="ctr" eaLnBrk="0" hangingPunct="0">
              <a:spcBef>
                <a:spcPct val="50000"/>
              </a:spcBef>
            </a:pPr>
            <a:r>
              <a:rPr sz="3200" b="1" dirty="0">
                <a:solidFill>
                  <a:srgbClr val="FFFF00"/>
                </a:solidFill>
                <a:latin typeface="VNI-Times" pitchFamily="2" charset="0"/>
                <a:ea typeface="Arial" panose="020B0604020202020204" pitchFamily="34" charset="0"/>
              </a:rPr>
              <a:t>Nhu moâ phoåi</a:t>
            </a:r>
            <a:endParaRPr sz="3200" b="1" dirty="0">
              <a:solidFill>
                <a:srgbClr val="FFFF00"/>
              </a:solidFill>
              <a:latin typeface="VNI-Times" pitchFamily="2" charset="0"/>
              <a:ea typeface="Arial" panose="020B0604020202020204" pitchFamily="34" charset="0"/>
            </a:endParaRPr>
          </a:p>
        </p:txBody>
      </p:sp>
      <p:sp>
        <p:nvSpPr>
          <p:cNvPr id="50180" name="Text Box 4"/>
          <p:cNvSpPr txBox="1"/>
          <p:nvPr/>
        </p:nvSpPr>
        <p:spPr>
          <a:xfrm>
            <a:off x="381000" y="3962400"/>
            <a:ext cx="2971800" cy="1552575"/>
          </a:xfrm>
          <a:prstGeom prst="rect">
            <a:avLst/>
          </a:prstGeom>
          <a:noFill/>
          <a:ln w="9525">
            <a:noFill/>
          </a:ln>
        </p:spPr>
        <p:txBody>
          <a:bodyPr>
            <a:spAutoFit/>
          </a:bodyPr>
          <a:p>
            <a:pPr algn="ctr" eaLnBrk="0" hangingPunct="0">
              <a:spcBef>
                <a:spcPct val="50000"/>
              </a:spcBef>
            </a:pPr>
            <a:r>
              <a:rPr b="1" dirty="0">
                <a:solidFill>
                  <a:srgbClr val="66FFFF"/>
                </a:solidFill>
                <a:latin typeface="VNI-Times" pitchFamily="2" charset="0"/>
                <a:ea typeface="Arial" panose="020B0604020202020204" pitchFamily="34" charset="0"/>
              </a:rPr>
              <a:t>Giôùi haïn ñeå nhìn thaáy caùc maïch maùu phoåi: 1.5cm töø thaønh ngöïc</a:t>
            </a:r>
            <a:endParaRPr b="1" dirty="0">
              <a:solidFill>
                <a:srgbClr val="66FFFF"/>
              </a:solidFill>
              <a:latin typeface="VNI-Times"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0179"/>
                                        </p:tgtEl>
                                        <p:attrNameLst>
                                          <p:attrName>style.visibility</p:attrName>
                                        </p:attrNameLst>
                                      </p:cBhvr>
                                      <p:to>
                                        <p:strVal val="visible"/>
                                      </p:to>
                                    </p:set>
                                    <p:anim calcmode="lin" valueType="num">
                                      <p:cBhvr>
                                        <p:cTn id="7" dur="500" fill="hold"/>
                                        <p:tgtEl>
                                          <p:spTgt spid="50179"/>
                                        </p:tgtEl>
                                        <p:attrNameLst>
                                          <p:attrName>ppt_w</p:attrName>
                                        </p:attrNameLst>
                                      </p:cBhvr>
                                      <p:tavLst>
                                        <p:tav tm="0">
                                          <p:val>
                                            <p:fltVal val="0.000000"/>
                                          </p:val>
                                        </p:tav>
                                        <p:tav tm="100000">
                                          <p:val>
                                            <p:strVal val="#ppt_w"/>
                                          </p:val>
                                        </p:tav>
                                      </p:tavLst>
                                    </p:anim>
                                    <p:anim calcmode="lin" valueType="num">
                                      <p:cBhvr>
                                        <p:cTn id="8" dur="500" fill="hold"/>
                                        <p:tgtEl>
                                          <p:spTgt spid="50179"/>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42" fill="hold" nodeType="afterEffect">
                                  <p:stCondLst>
                                    <p:cond delay="0"/>
                                  </p:stCondLst>
                                  <p:childTnLst>
                                    <p:set>
                                      <p:cBhvr>
                                        <p:cTn id="11" dur="1" fill="hold">
                                          <p:stCondLst>
                                            <p:cond delay="0"/>
                                          </p:stCondLst>
                                        </p:cTn>
                                        <p:tgtEl>
                                          <p:spTgt spid="50178"/>
                                        </p:tgtEl>
                                        <p:attrNameLst>
                                          <p:attrName>style.visibility</p:attrName>
                                        </p:attrNameLst>
                                      </p:cBhvr>
                                      <p:to>
                                        <p:strVal val="visible"/>
                                      </p:to>
                                    </p:set>
                                    <p:animEffect transition="in" filter="barn(outHorizontal)">
                                      <p:cBhvr>
                                        <p:cTn id="12" dur="500"/>
                                        <p:tgtEl>
                                          <p:spTgt spid="50178"/>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50180"/>
                                        </p:tgtEl>
                                        <p:attrNameLst>
                                          <p:attrName>style.visibility</p:attrName>
                                        </p:attrNameLst>
                                      </p:cBhvr>
                                      <p:to>
                                        <p:strVal val="visible"/>
                                      </p:to>
                                    </p:set>
                                    <p:anim calcmode="lin" valueType="num">
                                      <p:cBhvr>
                                        <p:cTn id="17" dur="500" fill="hold"/>
                                        <p:tgtEl>
                                          <p:spTgt spid="50180"/>
                                        </p:tgtEl>
                                        <p:attrNameLst>
                                          <p:attrName>ppt_w</p:attrName>
                                        </p:attrNameLst>
                                      </p:cBhvr>
                                      <p:tavLst>
                                        <p:tav tm="0">
                                          <p:val>
                                            <p:fltVal val="0.000000"/>
                                          </p:val>
                                        </p:tav>
                                        <p:tav tm="100000">
                                          <p:val>
                                            <p:strVal val="#ppt_w"/>
                                          </p:val>
                                        </p:tav>
                                      </p:tavLst>
                                    </p:anim>
                                    <p:anim calcmode="lin" valueType="num">
                                      <p:cBhvr>
                                        <p:cTn id="18" dur="500" fill="hold"/>
                                        <p:tgtEl>
                                          <p:spTgt spid="5018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p:bldP spid="5018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2"/>
          <p:cNvSpPr>
            <a:spLocks noGrp="1"/>
          </p:cNvSpPr>
          <p:nvPr>
            <p:ph type="title"/>
          </p:nvPr>
        </p:nvSpPr>
        <p:spPr>
          <a:ln/>
        </p:spPr>
        <p:txBody>
          <a:bodyPr vert="horz" wrap="square" lIns="91440" tIns="45720" rIns="91440" bIns="45720" anchor="ctr"/>
          <a:p>
            <a:endParaRPr lang="en-US" altLang="x-none" dirty="0"/>
          </a:p>
        </p:txBody>
      </p:sp>
      <p:sp>
        <p:nvSpPr>
          <p:cNvPr id="90115" name="Rectangle 3"/>
          <p:cNvSpPr>
            <a:spLocks noGrp="1"/>
          </p:cNvSpPr>
          <p:nvPr>
            <p:ph idx="1"/>
          </p:nvPr>
        </p:nvSpPr>
        <p:spPr>
          <a:ln/>
        </p:spPr>
        <p:txBody>
          <a:bodyPr vert="horz" wrap="square" lIns="91440" tIns="45720" rIns="91440" bIns="45720" anchor="t"/>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endParaRPr lang="en-US" altLang="x-none" sz="2000" dirty="0"/>
          </a:p>
          <a:p>
            <a:pPr>
              <a:lnSpc>
                <a:spcPct val="80000"/>
              </a:lnSpc>
              <a:buNone/>
            </a:pPr>
            <a:r>
              <a:rPr lang="en-US" altLang="x-none" sz="2000" dirty="0"/>
              <a:t>The lower lobe pulmonary arteries extend inferiorly from the hilum , they are described as little fingers, because each has the size of a little finger </a:t>
            </a:r>
            <a:endParaRPr lang="en-US" altLang="x-none" sz="2000" dirty="0"/>
          </a:p>
        </p:txBody>
      </p:sp>
      <p:pic>
        <p:nvPicPr>
          <p:cNvPr id="90116" name="Picture 5" descr="."/>
          <p:cNvPicPr>
            <a:picLocks noChangeAspect="1"/>
          </p:cNvPicPr>
          <p:nvPr/>
        </p:nvPicPr>
        <p:blipFill>
          <a:blip r:embed="rId1"/>
          <a:stretch>
            <a:fillRect/>
          </a:stretch>
        </p:blipFill>
        <p:spPr>
          <a:xfrm>
            <a:off x="428625" y="152400"/>
            <a:ext cx="9644063" cy="5000625"/>
          </a:xfrm>
          <a:prstGeom prst="rect">
            <a:avLst/>
          </a:prstGeom>
          <a:noFill/>
          <a:ln w="9525">
            <a:noFill/>
          </a:ln>
        </p:spPr>
      </p:pic>
    </p:spTree>
  </p:cSld>
  <p:clrMapOvr>
    <a:masterClrMapping/>
  </p:clrMapOvr>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fr-FR"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fr-FR"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odèle par défaut">
  <a:themeElements>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fr-FR"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fr-FR"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9545</Words>
  <Application>WPS Presentation</Application>
  <PresentationFormat/>
  <Paragraphs>792</Paragraphs>
  <Slides>611</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611</vt:i4>
      </vt:variant>
    </vt:vector>
  </HeadingPairs>
  <TitlesOfParts>
    <vt:vector size="623" baseType="lpstr">
      <vt:lpstr>Arial</vt:lpstr>
      <vt:lpstr>SimSun</vt:lpstr>
      <vt:lpstr>Wingdings</vt:lpstr>
      <vt:lpstr>Times New Roman</vt:lpstr>
      <vt:lpstr>Calibri</vt:lpstr>
      <vt:lpstr>VNI-Times</vt:lpstr>
      <vt:lpstr>MS PGothic</vt:lpstr>
      <vt:lpstr>VNI-Aptima</vt:lpstr>
      <vt:lpstr>Microsoft YaHei</vt:lpstr>
      <vt:lpstr>Arial Unicode MS</vt:lpstr>
      <vt:lpstr>Modèle par défaut</vt:lpstr>
      <vt:lpstr>1_Modèle par défaut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CÁC HỘI CHỨNG XQ NGỰC</vt:lpstr>
      <vt:lpstr>HỘI CHỨNG NHU MÔ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ĐẶC ĐIỂM BÓNG MỜ THÀNH NGỰC</vt:lpstr>
      <vt:lpstr>ĐẶC ĐIỂM KHỐI MỜ THÀNH NGỰC</vt:lpstr>
      <vt:lpstr>GÓC BERNOU (α)</vt:lpstr>
      <vt:lpstr>PowerPoint 演示文稿</vt:lpstr>
      <vt:lpstr>PowerPoint 演示文稿</vt:lpstr>
      <vt:lpstr>PowerPoint 演示文稿</vt:lpstr>
      <vt:lpstr>PowerPoint 演示文稿</vt:lpstr>
      <vt:lpstr>PowerPoint 演示文稿</vt:lpstr>
      <vt:lpstr>ĐOẠN NHŨ BÊN (P)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HỘI CHỨNG MÀNG PHỔI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Aucun titre de diapositive</dc:title>
  <dc:creator>SigmaCom</dc:creator>
  <cp:lastModifiedBy>PC</cp:lastModifiedBy>
  <cp:revision>107</cp:revision>
  <dcterms:created xsi:type="dcterms:W3CDTF">2002-04-23T07:00:52Z</dcterms:created>
  <dcterms:modified xsi:type="dcterms:W3CDTF">2019-07-22T18:25:23Z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ies>
</file>